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64" r:id="rId3"/>
    <p:sldId id="261" r:id="rId4"/>
    <p:sldId id="257" r:id="rId5"/>
    <p:sldId id="268" r:id="rId6"/>
    <p:sldId id="266" r:id="rId7"/>
    <p:sldId id="258" r:id="rId8"/>
    <p:sldId id="267" r:id="rId9"/>
    <p:sldId id="269" r:id="rId10"/>
    <p:sldId id="262" r:id="rId11"/>
    <p:sldId id="265" r:id="rId12"/>
    <p:sldId id="263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ett" initials="N" lastIdx="1" clrIdx="0">
    <p:extLst>
      <p:ext uri="{19B8F6BF-5375-455C-9EA6-DF929625EA0E}">
        <p15:presenceInfo xmlns:p15="http://schemas.microsoft.com/office/powerpoint/2012/main" userId="Nikolet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939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114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039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604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54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993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762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265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063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718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647FCE-B2E7-4045-8130-2D8E9FD024A0}" type="datetimeFigureOut">
              <a:rPr lang="hu-HU" smtClean="0"/>
              <a:t>2018. 05. 22.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2EAF00A-902D-4FB0-8C33-C2749EB8701F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17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97279" y="1320655"/>
            <a:ext cx="10058400" cy="3566160"/>
          </a:xfrm>
        </p:spPr>
        <p:txBody>
          <a:bodyPr/>
          <a:lstStyle/>
          <a:p>
            <a:pPr algn="ctr"/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97279" y="5030385"/>
            <a:ext cx="10058400" cy="1143000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6000" b="1" dirty="0">
                <a:solidFill>
                  <a:schemeClr val="tx1"/>
                </a:solidFill>
                <a:latin typeface="Viner Hand ITC" panose="03070502030502020203" pitchFamily="66" charset="0"/>
              </a:rPr>
              <a:t>Szigeti </a:t>
            </a:r>
            <a:r>
              <a:rPr lang="hu-HU" sz="6000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veszedelem</a:t>
            </a:r>
            <a:endParaRPr lang="hu-HU" sz="6000" b="1" dirty="0">
              <a:solidFill>
                <a:schemeClr val="tx1"/>
              </a:solidFill>
              <a:latin typeface="Viner Hand ITC" panose="03070502030502020203" pitchFamily="66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hu-HU" b="1" dirty="0" smtClean="0">
                <a:solidFill>
                  <a:schemeClr val="tx1"/>
                </a:solidFill>
                <a:latin typeface="Viner Hand ITC" panose="03070502030502020203" pitchFamily="66" charset="0"/>
              </a:rPr>
              <a:t>2013. Június 13.</a:t>
            </a:r>
            <a:endParaRPr lang="hu-HU" b="1" dirty="0">
              <a:solidFill>
                <a:schemeClr val="tx1"/>
              </a:solidFill>
              <a:latin typeface="Viner Hand ITC" panose="03070502030502020203" pitchFamily="66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84" y="1544050"/>
            <a:ext cx="9102789" cy="311937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713265" y="346088"/>
            <a:ext cx="10826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spc="-50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/>
                <a:ea typeface="+mj-ea"/>
                <a:cs typeface="+mj-cs"/>
              </a:rPr>
              <a:t>A legnagyobb közösségi szolgálati élményem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1222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hu-HU" sz="5400" dirty="0" smtClean="0">
                <a:solidFill>
                  <a:schemeClr val="tx1"/>
                </a:solidFill>
              </a:rPr>
              <a:t>Az előadás nagyon jól sikerült, vastapsot kaptunk.</a:t>
            </a:r>
            <a:endParaRPr lang="hu-HU" sz="5400" dirty="0">
              <a:solidFill>
                <a:schemeClr val="tx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6" y="1982059"/>
            <a:ext cx="6229614" cy="414915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28" y="1982059"/>
            <a:ext cx="5479961" cy="410997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43" y="1099961"/>
            <a:ext cx="6664671" cy="499206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9" y="1168182"/>
            <a:ext cx="7526360" cy="496303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9" y="545743"/>
            <a:ext cx="7620000" cy="5715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058400" cy="670769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" y="1535107"/>
            <a:ext cx="6877280" cy="45765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00" y="838459"/>
            <a:ext cx="8287678" cy="551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0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hu-HU" sz="4000" spc="-50" dirty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A Szigeti veszedelem </a:t>
            </a:r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egy nagyon </a:t>
            </a:r>
            <a:r>
              <a:rPr lang="hu-HU" sz="4000" spc="-50" dirty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jó közösségformáló tevékenység volt, hiszen a pápai diákok együtt, </a:t>
            </a:r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közös erővel, akarattal, elhatározással, sok-sok </a:t>
            </a:r>
            <a:r>
              <a:rPr lang="hu-HU" sz="4000" spc="-50" dirty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munkával </a:t>
            </a:r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hoztak </a:t>
            </a:r>
            <a:r>
              <a:rPr lang="hu-HU" sz="4000" spc="-50" dirty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létre </a:t>
            </a:r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egy közös </a:t>
            </a:r>
            <a:r>
              <a:rPr lang="hu-HU" sz="4000" spc="-50" dirty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produkciót</a:t>
            </a:r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. Egy célért dolgoztunk mindannyian! </a:t>
            </a:r>
          </a:p>
          <a:p>
            <a:pPr algn="ctr"/>
            <a:r>
              <a:rPr lang="hu-HU" sz="4000" spc="-50" dirty="0" smtClean="0">
                <a:solidFill>
                  <a:srgbClr val="000000"/>
                </a:solidFill>
                <a:latin typeface="Calibri Light" panose="020F0302020204030204"/>
                <a:ea typeface="+mj-ea"/>
                <a:cs typeface="+mj-cs"/>
              </a:rPr>
              <a:t>Jó volt látni, ahogy napról-napra egyre többet fejlődtek a csoportok. A közös munka barátságokat hozott létre. A siker is ennek a közös munkának az eredménye. Mert bizony akkora sikere volt a produkciónak, hogy a nyilvános főpróba és a premier után még egy ráadás előadást is kellett adnunk.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6567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sz="half" idx="4294967295"/>
          </p:nvPr>
        </p:nvSpPr>
        <p:spPr>
          <a:xfrm>
            <a:off x="141667" y="939465"/>
            <a:ext cx="4938713" cy="4521200"/>
          </a:xfrm>
        </p:spPr>
        <p:txBody>
          <a:bodyPr>
            <a:normAutofit fontScale="92500" lnSpcReduction="20000"/>
          </a:bodyPr>
          <a:lstStyle/>
          <a:p>
            <a:r>
              <a:rPr lang="hu-HU" sz="4000" dirty="0" smtClean="0">
                <a:solidFill>
                  <a:schemeClr val="tx1"/>
                </a:solidFill>
              </a:rPr>
              <a:t>A Szigeti veszedelem óriási élmény volt számunkra, mert átélhettük a </a:t>
            </a:r>
            <a:r>
              <a:rPr lang="hu-HU" sz="4000" dirty="0" smtClean="0">
                <a:solidFill>
                  <a:schemeClr val="tx1"/>
                </a:solidFill>
              </a:rPr>
              <a:t>színészek produkciójában milyen sok munka rejlik a mindennapjaikban, </a:t>
            </a:r>
            <a:r>
              <a:rPr lang="hu-HU" sz="4000" dirty="0" smtClean="0">
                <a:solidFill>
                  <a:schemeClr val="tx1"/>
                </a:solidFill>
              </a:rPr>
              <a:t>valamint rengeteg új </a:t>
            </a:r>
            <a:r>
              <a:rPr lang="hu-HU" sz="4000" dirty="0" smtClean="0">
                <a:solidFill>
                  <a:schemeClr val="tx1"/>
                </a:solidFill>
              </a:rPr>
              <a:t>embert </a:t>
            </a:r>
            <a:r>
              <a:rPr lang="hu-HU" sz="4000" dirty="0" smtClean="0">
                <a:solidFill>
                  <a:schemeClr val="tx1"/>
                </a:solidFill>
              </a:rPr>
              <a:t>ismerhettünk meg a próbák alatt.</a:t>
            </a:r>
            <a:endParaRPr lang="hu-HU" sz="4000" dirty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02" y="735773"/>
            <a:ext cx="6917311" cy="492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5683123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 smtClean="0"/>
              <a:t>Osztályfőnökünktől, Radványi Éva tanárnőtől értesültünk a lehetőségről, mely Pápa összes diákját, sőt, az óvodás korú gyermekeit, egyesületeit mozgósította egy közös produkció létrehozására. Én az énekkar tagjaként jelentkeztem erre a közösségi szolgálatra, pedig tudtam, hogy sok olyan órát vesz el a délutánjaimból a készülődés, ami jóval a szakkörön kívül esik. 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326852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sz="6600" dirty="0" smtClean="0">
                <a:solidFill>
                  <a:schemeClr val="tx1"/>
                </a:solidFill>
              </a:rPr>
              <a:t>A rendező: Komáromi Sándor Sanyi </a:t>
            </a:r>
            <a:r>
              <a:rPr lang="hu-HU" sz="66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hu-HU" sz="6600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26571" y="1845734"/>
            <a:ext cx="5708468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4400" dirty="0" smtClean="0">
                <a:solidFill>
                  <a:schemeClr val="tx1"/>
                </a:solidFill>
              </a:rPr>
              <a:t>Nagyon sok energiával, lendületes, fiatalos, mégis </a:t>
            </a:r>
            <a:r>
              <a:rPr lang="hu-HU" sz="4400" dirty="0" smtClean="0">
                <a:solidFill>
                  <a:schemeClr val="tx1"/>
                </a:solidFill>
              </a:rPr>
              <a:t>határozott </a:t>
            </a:r>
            <a:r>
              <a:rPr lang="hu-HU" sz="4400" dirty="0" smtClean="0">
                <a:solidFill>
                  <a:schemeClr val="tx1"/>
                </a:solidFill>
              </a:rPr>
              <a:t>irányításával remek társaságot kovácsolt össze a pápai fiatalságból. </a:t>
            </a:r>
            <a:endParaRPr lang="hu-HU" sz="4400" dirty="0">
              <a:solidFill>
                <a:schemeClr val="tx1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15" y="2009563"/>
            <a:ext cx="5022145" cy="3747293"/>
          </a:xfrm>
        </p:spPr>
      </p:pic>
    </p:spTree>
    <p:extLst>
      <p:ext uri="{BB962C8B-B14F-4D97-AF65-F5344CB8AC3E}">
        <p14:creationId xmlns:p14="http://schemas.microsoft.com/office/powerpoint/2010/main" val="383392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1886" y="286603"/>
            <a:ext cx="10763794" cy="1450757"/>
          </a:xfrm>
        </p:spPr>
        <p:txBody>
          <a:bodyPr>
            <a:noAutofit/>
          </a:bodyPr>
          <a:lstStyle/>
          <a:p>
            <a:pPr algn="ctr"/>
            <a:r>
              <a:rPr lang="hu-HU" sz="2800" b="1" dirty="0" smtClean="0">
                <a:solidFill>
                  <a:schemeClr val="tx1"/>
                </a:solidFill>
              </a:rPr>
              <a:t>Miután megtanultuk a dalokat, az első közös próbára az Erkel Iskolában aulájában került sor. Jó volt látni, ahogy az általános iskolások kíváncsian méregettek minket, középiskolásokat. Az első percek megilletődöttségét hamar feloldotta a közös éneklés öröme. </a:t>
            </a:r>
            <a:endParaRPr lang="hu-HU" sz="2800" b="1" dirty="0">
              <a:solidFill>
                <a:schemeClr val="tx1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19" y="1840267"/>
            <a:ext cx="6724663" cy="4472435"/>
          </a:xfrm>
        </p:spPr>
      </p:pic>
    </p:spTree>
    <p:extLst>
      <p:ext uri="{BB962C8B-B14F-4D97-AF65-F5344CB8AC3E}">
        <p14:creationId xmlns:p14="http://schemas.microsoft.com/office/powerpoint/2010/main" val="230431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0343" y="182100"/>
            <a:ext cx="10058400" cy="1450757"/>
          </a:xfrm>
        </p:spPr>
        <p:txBody>
          <a:bodyPr/>
          <a:lstStyle/>
          <a:p>
            <a:pPr algn="ctr"/>
            <a:r>
              <a:rPr lang="hu-HU" dirty="0" smtClean="0"/>
              <a:t>A próbák a Jókai Mór Művelődési és Szabadidő Központban folytatódtak.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296" y="2102855"/>
            <a:ext cx="5287373" cy="352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3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3406" y="3435531"/>
            <a:ext cx="4297680" cy="1946365"/>
          </a:xfrm>
        </p:spPr>
        <p:txBody>
          <a:bodyPr>
            <a:noAutofit/>
          </a:bodyPr>
          <a:lstStyle/>
          <a:p>
            <a:pPr algn="ctr"/>
            <a:r>
              <a:rPr lang="hu-HU" sz="2800" dirty="0" smtClean="0"/>
              <a:t>Az első nagy megmérettetésre </a:t>
            </a:r>
            <a:br>
              <a:rPr lang="hu-HU" sz="2800" dirty="0" smtClean="0"/>
            </a:br>
            <a:r>
              <a:rPr lang="hu-HU" sz="2800" dirty="0" smtClean="0"/>
              <a:t>az Erzsébet-ligetben került sor. Nagyon sokan jöttek el, hogy lássák a produkciót. </a:t>
            </a:r>
            <a:br>
              <a:rPr lang="hu-HU" sz="2800" dirty="0" smtClean="0"/>
            </a:br>
            <a:r>
              <a:rPr lang="hu-HU" sz="2800" dirty="0" smtClean="0"/>
              <a:t>Bár sokat kellett várni </a:t>
            </a:r>
            <a:r>
              <a:rPr lang="hu-HU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 színpad mögött </a:t>
            </a:r>
            <a:r>
              <a:rPr lang="hu-HU" sz="2800" dirty="0" smtClean="0"/>
              <a:t>a mi jelenetünkre, és fáztunk is egy kicsit, mégis nagyon jól éreztük magunkat. </a:t>
            </a:r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83" y="1647819"/>
            <a:ext cx="5627915" cy="37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2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400" dirty="0"/>
              <a:t>Mi voltunk az éneklő „krónikások”. </a:t>
            </a:r>
            <a:r>
              <a:rPr lang="hu-HU" sz="4400" dirty="0">
                <a:sym typeface="Wingdings" panose="05000000000000000000" pitchFamily="2" charset="2"/>
              </a:rPr>
              <a:t></a:t>
            </a:r>
            <a:br>
              <a:rPr lang="hu-HU" sz="4400" dirty="0">
                <a:sym typeface="Wingdings" panose="05000000000000000000" pitchFamily="2" charset="2"/>
              </a:rPr>
            </a:br>
            <a:endParaRPr lang="hu-HU" sz="4400" dirty="0">
              <a:solidFill>
                <a:schemeClr val="tx1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2" y="1267096"/>
            <a:ext cx="9952495" cy="66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7175"/>
            <a:ext cx="95250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1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024" y="356349"/>
            <a:ext cx="9217951" cy="61453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56" y="2191404"/>
            <a:ext cx="6486706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965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210</TotalTime>
  <Words>289</Words>
  <Application>Microsoft Office PowerPoint</Application>
  <PresentationFormat>Szélesvásznú</PresentationFormat>
  <Paragraphs>14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Viner Hand ITC</vt:lpstr>
      <vt:lpstr>Wingdings</vt:lpstr>
      <vt:lpstr>Retrospektív</vt:lpstr>
      <vt:lpstr>PowerPoint-bemutató</vt:lpstr>
      <vt:lpstr>Osztályfőnökünktől, Radványi Éva tanárnőtől értesültünk a lehetőségről, mely Pápa összes diákját, sőt, az óvodás korú gyermekeit, egyesületeit mozgósította egy közös produkció létrehozására. Én az énekkar tagjaként jelentkeztem erre a közösségi szolgálatra, pedig tudtam, hogy sok olyan órát vesz el a délutánjaimból a készülődés, ami jóval a szakkörön kívül esik. </vt:lpstr>
      <vt:lpstr>A rendező: Komáromi Sándor Sanyi </vt:lpstr>
      <vt:lpstr>Miután megtanultuk a dalokat, az első közös próbára az Erkel Iskolában aulájában került sor. Jó volt látni, ahogy az általános iskolások kíváncsian méregettek minket, középiskolásokat. Az első percek megilletődöttségét hamar feloldotta a közös éneklés öröme. </vt:lpstr>
      <vt:lpstr>A próbák a Jókai Mór Művelődési és Szabadidő Központban folytatódtak.</vt:lpstr>
      <vt:lpstr>Az első nagy megmérettetésre  az Erzsébet-ligetben került sor. Nagyon sokan jöttek el, hogy lássák a produkciót.  Bár sokat kellett várni a színpad mögött a mi jelenetünkre, és fáztunk is egy kicsit, mégis nagyon jól éreztük magunkat. </vt:lpstr>
      <vt:lpstr>Mi voltunk az éneklő „krónikások”.  </vt:lpstr>
      <vt:lpstr>PowerPoint-bemutató</vt:lpstr>
      <vt:lpstr>PowerPoint-bemutató</vt:lpstr>
      <vt:lpstr>Az előadás nagyon jól sikerült, vastapsot kaptunk.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Nikolett</dc:creator>
  <cp:lastModifiedBy>Radványi Éva</cp:lastModifiedBy>
  <cp:revision>25</cp:revision>
  <dcterms:created xsi:type="dcterms:W3CDTF">2014-03-04T20:11:44Z</dcterms:created>
  <dcterms:modified xsi:type="dcterms:W3CDTF">2018-05-22T11:00:15Z</dcterms:modified>
</cp:coreProperties>
</file>