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278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zabadkézi sokszög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Szabadkézi sokszög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Cím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7" name="Alcím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sp>
        <p:nvSpPr>
          <p:cNvPr id="30" name="Dátum helye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667E4-C527-4F88-BB14-0589574E20DD}" type="datetimeFigureOut">
              <a:rPr lang="hu-HU" smtClean="0"/>
              <a:t>2015.05.14.</a:t>
            </a:fld>
            <a:endParaRPr lang="hu-HU"/>
          </a:p>
        </p:txBody>
      </p:sp>
      <p:sp>
        <p:nvSpPr>
          <p:cNvPr id="19" name="Élőláb hely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27" name="Dia számának hely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9CD46-047B-4B8A-A8A8-A40CF8D13E89}" type="slidenum">
              <a:rPr lang="hu-HU" smtClean="0"/>
              <a:t>‹#›</a:t>
            </a:fld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667E4-C527-4F88-BB14-0589574E20DD}" type="datetimeFigureOut">
              <a:rPr lang="hu-HU" smtClean="0"/>
              <a:t>2015.05.14.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9CD46-047B-4B8A-A8A8-A40CF8D13E89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667E4-C527-4F88-BB14-0589574E20DD}" type="datetimeFigureOut">
              <a:rPr lang="hu-HU" smtClean="0"/>
              <a:t>2015.05.14.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9CD46-047B-4B8A-A8A8-A40CF8D13E89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667E4-C527-4F88-BB14-0589574E20DD}" type="datetimeFigureOut">
              <a:rPr lang="hu-HU" smtClean="0"/>
              <a:t>2015.05.14.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9CD46-047B-4B8A-A8A8-A40CF8D13E89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zabadkézi sokszög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zabadkézi sokszög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667E4-C527-4F88-BB14-0589574E20DD}" type="datetimeFigureOut">
              <a:rPr lang="hu-HU" smtClean="0"/>
              <a:t>2015.05.14.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9CD46-047B-4B8A-A8A8-A40CF8D13E89}" type="slidenum">
              <a:rPr lang="hu-HU" smtClean="0"/>
              <a:t>‹#›</a:t>
            </a:fld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667E4-C527-4F88-BB14-0589574E20DD}" type="datetimeFigureOut">
              <a:rPr lang="hu-HU" smtClean="0"/>
              <a:t>2015.05.14.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9CD46-047B-4B8A-A8A8-A40CF8D13E89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667E4-C527-4F88-BB14-0589574E20DD}" type="datetimeFigureOut">
              <a:rPr lang="hu-HU" smtClean="0"/>
              <a:t>2015.05.14.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9CD46-047B-4B8A-A8A8-A40CF8D13E89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667E4-C527-4F88-BB14-0589574E20DD}" type="datetimeFigureOut">
              <a:rPr lang="hu-HU" smtClean="0"/>
              <a:t>2015.05.14.</a:t>
            </a:fld>
            <a:endParaRPr lang="hu-HU"/>
          </a:p>
        </p:txBody>
      </p:sp>
      <p:sp>
        <p:nvSpPr>
          <p:cNvPr id="8" name="Dia számának hely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C59CD46-047B-4B8A-A8A8-A40CF8D13E89}" type="slidenum">
              <a:rPr lang="hu-HU" smtClean="0"/>
              <a:t>‹#›</a:t>
            </a:fld>
            <a:endParaRPr lang="hu-HU"/>
          </a:p>
        </p:txBody>
      </p:sp>
      <p:sp>
        <p:nvSpPr>
          <p:cNvPr id="9" name="Élőláb helye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667E4-C527-4F88-BB14-0589574E20DD}" type="datetimeFigureOut">
              <a:rPr lang="hu-HU" smtClean="0"/>
              <a:t>2015.05.14.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9CD46-047B-4B8A-A8A8-A40CF8D13E89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667E4-C527-4F88-BB14-0589574E20DD}" type="datetimeFigureOut">
              <a:rPr lang="hu-HU" smtClean="0"/>
              <a:t>2015.05.14.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BC59CD46-047B-4B8A-A8A8-A40CF8D13E89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u-HU" smtClean="0"/>
              <a:t>Kép beszúrásához kattintson az ikonra</a:t>
            </a:r>
            <a:endParaRPr kumimoji="0" lang="en-US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E33667E4-C527-4F88-BB14-0589574E20DD}" type="datetimeFigureOut">
              <a:rPr lang="hu-HU" smtClean="0"/>
              <a:t>2015.05.14.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9CD46-047B-4B8A-A8A8-A40CF8D13E89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zabadkézi sokszög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zabadkézi sokszög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Cím hely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0" name="Szöveg helye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10" name="Dátum helye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E33667E4-C527-4F88-BB14-0589574E20DD}" type="datetimeFigureOut">
              <a:rPr lang="hu-HU" smtClean="0"/>
              <a:t>2015.05.14.</a:t>
            </a:fld>
            <a:endParaRPr lang="hu-HU"/>
          </a:p>
        </p:txBody>
      </p:sp>
      <p:sp>
        <p:nvSpPr>
          <p:cNvPr id="22" name="Élőláb helye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18" name="Dia számának helye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C59CD46-047B-4B8A-A8A8-A40CF8D13E89}" type="slidenum">
              <a:rPr lang="hu-HU" smtClean="0"/>
              <a:t>‹#›</a:t>
            </a:fld>
            <a:endParaRPr lang="hu-H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24.jpeg"/><Relationship Id="rId4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 rot="632481">
            <a:off x="1703483" y="573328"/>
            <a:ext cx="6480048" cy="230124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hu-HU" altLang="hu-HU" sz="4800" cap="none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Franklin Gothic Demi" panose="020B0703020102020204" pitchFamily="34" charset="0"/>
              </a:rPr>
              <a:t>Közösségi szolgálataim</a:t>
            </a:r>
            <a:r>
              <a:rPr lang="hu-HU" sz="4800" cap="none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Franklin Gothic Demi" panose="020B0703020102020204" pitchFamily="34" charset="0"/>
              </a:rPr>
              <a:t/>
            </a:r>
            <a:br>
              <a:rPr lang="hu-HU" sz="4800" cap="none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Franklin Gothic Demi" panose="020B0703020102020204" pitchFamily="34" charset="0"/>
              </a:rPr>
            </a:br>
            <a:endParaRPr lang="hu-HU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0" y="968748"/>
            <a:ext cx="7379310" cy="1596156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l"/>
            <a:r>
              <a:rPr lang="hu-HU" altLang="hu-HU" sz="2400" b="1" i="1" cap="small" spc="-150" dirty="0">
                <a:ln w="9000" cmpd="sng">
                  <a:solidFill>
                    <a:schemeClr val="tx2"/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Szemelvények egy pápai </a:t>
            </a:r>
            <a:r>
              <a:rPr lang="hu-HU" altLang="hu-HU" sz="2400" b="1" i="1" cap="small" spc="-150" dirty="0" smtClean="0">
                <a:ln w="9000" cmpd="sng">
                  <a:solidFill>
                    <a:schemeClr val="tx2"/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közgázos diák </a:t>
            </a:r>
            <a:r>
              <a:rPr lang="hu-HU" altLang="hu-HU" sz="2400" b="1" i="1" cap="small" spc="-150" dirty="0">
                <a:ln w="9000" cmpd="sng">
                  <a:solidFill>
                    <a:schemeClr val="tx2"/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szolgálatairól</a:t>
            </a:r>
            <a:endParaRPr lang="hu-HU" sz="2400" b="1" i="1" cap="small" spc="-150" dirty="0">
              <a:ln w="9000" cmpd="sng">
                <a:solidFill>
                  <a:schemeClr val="tx2"/>
                </a:solidFill>
                <a:prstDash val="solid"/>
              </a:ln>
              <a:solidFill>
                <a:srgbClr val="00B0F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endParaRPr lang="hu-H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8000"/>
                    </a14:imgEffect>
                    <a14:imgEffect>
                      <a14:brightnessContrast bright="9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44908">
            <a:off x="977447" y="2554662"/>
            <a:ext cx="5605645" cy="42042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049932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-243408"/>
            <a:ext cx="7992888" cy="1080120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hu-H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 2014-2015. tanév szolgálatai …</a:t>
            </a:r>
            <a:endParaRPr lang="hu-H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692696"/>
            <a:ext cx="8579296" cy="5433467"/>
          </a:xfrm>
        </p:spPr>
        <p:txBody>
          <a:bodyPr>
            <a:normAutofit/>
          </a:bodyPr>
          <a:lstStyle/>
          <a:p>
            <a:pPr marL="36576" indent="0" algn="just">
              <a:buNone/>
            </a:pPr>
            <a:r>
              <a:rPr lang="hu-H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 segítettem </a:t>
            </a:r>
            <a:r>
              <a:rPr lang="hu-H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hu-HU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etti</a:t>
            </a:r>
            <a:r>
              <a:rPr lang="hu-H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néninek a </a:t>
            </a:r>
            <a:r>
              <a:rPr lang="hu-HU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gyólyatáborban</a:t>
            </a:r>
            <a:r>
              <a:rPr lang="hu-H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karácsonyi műsort adtunk a hajléktalanoknak, valamint rengeteg elképzelésem van; környezetvédelemben szeretnék szerepet vállalni, szociális tevékenységekre keresek lehetőséget, és további közösségi-kulturális lehetőségek sem állnak messze tőlem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</a:t>
            </a: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6632" y="2636912"/>
            <a:ext cx="5256584" cy="3942438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2060848"/>
            <a:ext cx="4128459" cy="3096344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3429000"/>
            <a:ext cx="4872541" cy="3654406"/>
          </a:xfrm>
          <a:prstGeom prst="rect">
            <a:avLst/>
          </a:prstGeom>
        </p:spPr>
      </p:pic>
      <p:sp>
        <p:nvSpPr>
          <p:cNvPr id="8" name="Szövegdoboz 7"/>
          <p:cNvSpPr txBox="1"/>
          <p:nvPr/>
        </p:nvSpPr>
        <p:spPr>
          <a:xfrm>
            <a:off x="-108520" y="2303566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Gólyatábor – ahogy a pontszámokat adtuk össze</a:t>
            </a:r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hu-H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Szövegdoboz 8"/>
          <p:cNvSpPr txBox="1"/>
          <p:nvPr/>
        </p:nvSpPr>
        <p:spPr>
          <a:xfrm rot="338263">
            <a:off x="4312915" y="3884356"/>
            <a:ext cx="3312368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Karácsonyi műsor a hajléktalanszállón.</a:t>
            </a:r>
            <a:endParaRPr lang="hu-HU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Szövegdoboz 9"/>
          <p:cNvSpPr txBox="1"/>
          <p:nvPr/>
        </p:nvSpPr>
        <p:spPr>
          <a:xfrm rot="20147392">
            <a:off x="5114264" y="2151273"/>
            <a:ext cx="261001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Gólyatábor</a:t>
            </a:r>
          </a:p>
          <a:p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– az állomáshelyek egyikén </a:t>
            </a:r>
          </a:p>
          <a:p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segítettünk</a:t>
            </a:r>
            <a:endParaRPr lang="hu-H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9904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4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4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4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4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240" cy="1066130"/>
          </a:xfrm>
        </p:spPr>
        <p:txBody>
          <a:bodyPr>
            <a:noAutofit/>
          </a:bodyPr>
          <a:lstStyle/>
          <a:p>
            <a:pPr algn="r"/>
            <a:r>
              <a:rPr lang="hu-H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50800" algn="tl" rotWithShape="0">
                    <a:srgbClr val="000000"/>
                  </a:outerShdw>
                </a:effectLst>
              </a:rPr>
              <a:t>Köszönöm a megtisztelő figyelmet!</a:t>
            </a:r>
            <a:endParaRPr lang="hu-H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blipFill>
                <a:blip r:embed="rId2"/>
                <a:tile tx="0" ty="0" sx="100000" sy="100000" flip="none" algn="tl"/>
              </a:blip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-7549" y="1556792"/>
            <a:ext cx="6707088" cy="1900808"/>
          </a:xfrm>
        </p:spPr>
        <p:txBody>
          <a:bodyPr>
            <a:normAutofit lnSpcReduction="10000"/>
          </a:bodyPr>
          <a:lstStyle/>
          <a:p>
            <a:pPr marL="36576" indent="0" algn="just">
              <a:buNone/>
            </a:pP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És ezúton is sok-sok sikert és lelkesedést kívánok a TE 50 órádhoz! Kívánom hogy Te is élményekben dús tapasztalatokkal gazdagodj a közösségi szolgálataid során és nem teherként fogd fel, hanem </a:t>
            </a:r>
            <a:r>
              <a:rPr lang="hu-HU" sz="2000" b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Tapasztalatként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 Hiszen nagyon jó közösségformáló szerepe van, és én is számtalan barátságot kötöttem, megismerhettem érdekes embereket.</a:t>
            </a: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Kép 1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005064"/>
            <a:ext cx="3456384" cy="2243479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25396">
            <a:off x="6380323" y="3344174"/>
            <a:ext cx="2413517" cy="32180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Szövegdoboz 5"/>
          <p:cNvSpPr txBox="1"/>
          <p:nvPr/>
        </p:nvSpPr>
        <p:spPr>
          <a:xfrm rot="20879816">
            <a:off x="4543372" y="3051321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Mrena</a:t>
            </a:r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Mónika vagyok, egy büszke közgázos ☺</a:t>
            </a:r>
            <a:endParaRPr lang="hu-H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9052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138138"/>
          </a:xfrm>
        </p:spPr>
        <p:txBody>
          <a:bodyPr>
            <a:normAutofit fontScale="90000"/>
          </a:bodyPr>
          <a:lstStyle/>
          <a:p>
            <a:pPr algn="ctr"/>
            <a:r>
              <a:rPr lang="hu-HU" altLang="hu-H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 Pápai Gazdasági Szakközépiskola és Kollégium</a:t>
            </a:r>
            <a:endParaRPr lang="hu-H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196" y="1916832"/>
            <a:ext cx="5688632" cy="42640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9122">
            <a:off x="5110979" y="1657681"/>
            <a:ext cx="3743410" cy="49912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églalap 5"/>
          <p:cNvSpPr/>
          <p:nvPr/>
        </p:nvSpPr>
        <p:spPr>
          <a:xfrm rot="419865">
            <a:off x="-314567" y="1432082"/>
            <a:ext cx="33618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altLang="hu-HU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itchFamily="18" charset="0"/>
              </a:rPr>
              <a:t>Iskolám sárgafalú épülete…</a:t>
            </a:r>
            <a:endParaRPr lang="hu-HU" dirty="0">
              <a:ln w="1905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5671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5536" y="-99392"/>
            <a:ext cx="8496944" cy="864096"/>
          </a:xfrm>
        </p:spPr>
        <p:txBody>
          <a:bodyPr/>
          <a:lstStyle/>
          <a:p>
            <a:pPr algn="ctr"/>
            <a:r>
              <a:rPr lang="hu-H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Gólyatáboros </a:t>
            </a:r>
            <a:r>
              <a:rPr lang="hu-H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ismerkedésünk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7504" y="692697"/>
            <a:ext cx="8712968" cy="1896072"/>
          </a:xfrm>
        </p:spPr>
        <p:txBody>
          <a:bodyPr>
            <a:normAutofit lnSpcReduction="10000"/>
          </a:bodyPr>
          <a:lstStyle/>
          <a:p>
            <a:pPr marL="36576" indent="0" algn="just">
              <a:buNone/>
            </a:pPr>
            <a:r>
              <a:rPr lang="hu-H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Mikor még megszeppent elsősként léptük át a Közgáz vaskapuját, még csak egy-egy kósza hírt hallottunk egy olyan projektről, ami empátiával, segítőkészséggel, </a:t>
            </a:r>
            <a:r>
              <a:rPr lang="hu-H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beleérző képességgel, </a:t>
            </a:r>
            <a:r>
              <a:rPr lang="hu-H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türelemmel és megannyi pozitív értékkel ajándékozhat meg </a:t>
            </a:r>
            <a:r>
              <a:rPr lang="hu-H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minket…</a:t>
            </a:r>
            <a:r>
              <a:rPr lang="hu-HU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 </a:t>
            </a:r>
            <a:r>
              <a:rPr lang="hu-H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érettségihez szükséges követelményről </a:t>
            </a:r>
            <a:r>
              <a:rPr lang="hu-HU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2013. augusztus </a:t>
            </a:r>
            <a:r>
              <a:rPr lang="hu-H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végén megtartott gólyatáborunkban felkészítő </a:t>
            </a:r>
            <a:r>
              <a:rPr lang="hu-HU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előadás keretében kaptunk tájékoztatást, </a:t>
            </a:r>
            <a:r>
              <a:rPr lang="hu-H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amit elszámoltak nekünk az első óráink </a:t>
            </a:r>
            <a:r>
              <a:rPr lang="hu-HU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egyikének</a:t>
            </a:r>
            <a:r>
              <a:rPr lang="hu-H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hu-HU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☺ Itt találkoztunk először </a:t>
            </a:r>
            <a:r>
              <a:rPr lang="hu-H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hu-HU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adványi </a:t>
            </a:r>
            <a:r>
              <a:rPr lang="hu-H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</a:t>
            </a:r>
            <a:r>
              <a:rPr lang="hu-HU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 tanárnővel, aki az ének tanárunk lett, valamint ő az iskolai koordinátora a közösségi szolgálatnak.</a:t>
            </a:r>
            <a:endParaRPr lang="hu-HU" sz="1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05334">
            <a:off x="-134141" y="2989287"/>
            <a:ext cx="5280587" cy="396044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79" y="2588768"/>
            <a:ext cx="5568619" cy="4176464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5100058" y="2593824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Mindenki nagyon figyelt az előadás során…</a:t>
            </a:r>
            <a:endParaRPr lang="hu-H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0602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496944" cy="1224136"/>
          </a:xfrm>
        </p:spPr>
        <p:txBody>
          <a:bodyPr>
            <a:normAutofit fontScale="90000"/>
          </a:bodyPr>
          <a:lstStyle/>
          <a:p>
            <a:pPr algn="ctr"/>
            <a:r>
              <a:rPr lang="hu-HU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De milyen </a:t>
            </a:r>
            <a:r>
              <a:rPr lang="hu-H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területekből lehet választani </a:t>
            </a:r>
            <a:r>
              <a:rPr lang="hu-HU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a közösségi szolgálathoz?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5536" y="1484784"/>
            <a:ext cx="7467600" cy="4525963"/>
          </a:xfrm>
        </p:spPr>
        <p:txBody>
          <a:bodyPr>
            <a:normAutofit/>
          </a:bodyPr>
          <a:lstStyle/>
          <a:p>
            <a:pPr marL="285750" indent="-285750" algn="just">
              <a:buFont typeface="Arial" panose="020B0604020202020204" pitchFamily="34" charset="0"/>
              <a:buChar char="۞"/>
            </a:pPr>
            <a:r>
              <a:rPr lang="hu-HU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egészségügyi</a:t>
            </a:r>
            <a:endParaRPr lang="hu-HU" sz="2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۞"/>
            </a:pP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szociális és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jótékonysági</a:t>
            </a: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۞"/>
            </a:pP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oktatási</a:t>
            </a: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۞"/>
            </a:pPr>
            <a:r>
              <a:rPr lang="hu-HU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kulturális és </a:t>
            </a:r>
            <a:r>
              <a:rPr lang="hu-HU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közösségi</a:t>
            </a:r>
            <a:endParaRPr lang="hu-HU" sz="2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۞"/>
            </a:pPr>
            <a:r>
              <a:rPr lang="hu-HU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környezet- és </a:t>
            </a:r>
            <a:r>
              <a:rPr lang="hu-HU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természetvédelmi</a:t>
            </a:r>
            <a:endParaRPr lang="hu-HU" sz="2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۞"/>
            </a:pP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polgári- és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katasztrófavédelmi</a:t>
            </a: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۞"/>
            </a:pP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közös sport és szabadidős tevékenység óvodáskorú, sajátos nevelési igényű gyermekekkel, idős emberekkel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8801">
            <a:off x="5054865" y="4261415"/>
            <a:ext cx="3888432" cy="258580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4483798"/>
            <a:ext cx="3240360" cy="2374202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3792076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-5808" y="0"/>
            <a:ext cx="9042303" cy="1052736"/>
          </a:xfrm>
        </p:spPr>
        <p:txBody>
          <a:bodyPr>
            <a:normAutofit fontScale="90000"/>
          </a:bodyPr>
          <a:lstStyle/>
          <a:p>
            <a:pPr algn="ctr"/>
            <a:r>
              <a:rPr lang="hu-H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Volt, hogy egy országos program keretében </a:t>
            </a:r>
            <a:r>
              <a:rPr lang="hu-HU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önkénteskedtünk</a:t>
            </a:r>
            <a:r>
              <a:rPr lang="hu-H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…</a:t>
            </a:r>
            <a:endParaRPr lang="hu-HU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230910"/>
            <a:ext cx="8352928" cy="748680"/>
          </a:xfrm>
        </p:spPr>
        <p:txBody>
          <a:bodyPr>
            <a:normAutofit/>
          </a:bodyPr>
          <a:lstStyle/>
          <a:p>
            <a:pPr marL="36576" indent="0" algn="just">
              <a:buNone/>
            </a:pPr>
            <a:r>
              <a:rPr lang="hu-H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 hulladékcsökkentő megoldásokról tárgyaltunk, és idősotthonba látogattunk…</a:t>
            </a:r>
            <a:endParaRPr lang="hu-H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1916832"/>
            <a:ext cx="6264696" cy="4698522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43979">
            <a:off x="-563139" y="2208558"/>
            <a:ext cx="5795095" cy="4346321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 rot="379863">
            <a:off x="4794115" y="6350238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Mi, ahogy az idősek otthona előtt pózolunk </a:t>
            </a:r>
            <a:endParaRPr lang="hu-H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 rot="20964284">
            <a:off x="115677" y="2182598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„Hetvenkét órás tornazsák!!”</a:t>
            </a:r>
            <a:endParaRPr lang="hu-H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7701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5536" y="0"/>
            <a:ext cx="8291264" cy="1066130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hu-HU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… előfordult, hogy egy városi ünnepségen vállaltunk szerepet…</a:t>
            </a:r>
            <a:endParaRPr lang="hu-HU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242482"/>
            <a:ext cx="8363272" cy="864096"/>
          </a:xfrm>
        </p:spPr>
        <p:txBody>
          <a:bodyPr>
            <a:normAutofit/>
          </a:bodyPr>
          <a:lstStyle/>
          <a:p>
            <a:pPr marL="36576" indent="0" algn="just">
              <a:buNone/>
            </a:pPr>
            <a:r>
              <a:rPr lang="hu-H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 diákszínpadosként és énekkarosként sok lehetőségem nyílt közösségi szolgálatok teljesítésére - …</a:t>
            </a:r>
            <a:endParaRPr lang="hu-H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863" y="3478942"/>
            <a:ext cx="8490493" cy="3396197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6813757" y="3109610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latin typeface="Arial Narrow" panose="020B0606020202030204" pitchFamily="34" charset="0"/>
              </a:rPr>
              <a:t>Itt lennénk mi! </a:t>
            </a:r>
            <a:r>
              <a:rPr lang="hu-HU" dirty="0" smtClean="0">
                <a:latin typeface="Arial Narrow" panose="020B0606020202030204" pitchFamily="34" charset="0"/>
                <a:sym typeface="Wingdings" panose="05000000000000000000" pitchFamily="2" charset="2"/>
              </a:rPr>
              <a:t></a:t>
            </a:r>
            <a:endParaRPr lang="hu-HU" dirty="0">
              <a:latin typeface="Arial Narrow" panose="020B0606020202030204" pitchFamily="34" charset="0"/>
            </a:endParaRPr>
          </a:p>
        </p:txBody>
      </p:sp>
      <p:cxnSp>
        <p:nvCxnSpPr>
          <p:cNvPr id="7" name="Egyenes összekötő nyíllal 6"/>
          <p:cNvCxnSpPr/>
          <p:nvPr/>
        </p:nvCxnSpPr>
        <p:spPr>
          <a:xfrm>
            <a:off x="7452320" y="3478942"/>
            <a:ext cx="0" cy="67013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Kép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7042">
            <a:off x="-577570" y="2341160"/>
            <a:ext cx="5788504" cy="3838276"/>
          </a:xfrm>
          <a:prstGeom prst="rect">
            <a:avLst/>
          </a:prstGeom>
        </p:spPr>
      </p:pic>
      <p:sp>
        <p:nvSpPr>
          <p:cNvPr id="10" name="Szövegdoboz 9"/>
          <p:cNvSpPr txBox="1"/>
          <p:nvPr/>
        </p:nvSpPr>
        <p:spPr>
          <a:xfrm rot="21320269">
            <a:off x="2746819" y="2258747"/>
            <a:ext cx="26554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Akció fotó, avagy „énekelj, ahogy a torkodon kifér!”</a:t>
            </a:r>
            <a:endParaRPr lang="hu-H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2139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9876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6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 tmFilter="0,0; .5, 1; 1, 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672"/>
            <a:ext cx="7467600" cy="1143000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hu-HU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… sok tapasztalatot és élményt szerezhettem…</a:t>
            </a:r>
            <a:endParaRPr lang="hu-HU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5536" y="1196752"/>
            <a:ext cx="8507288" cy="1368152"/>
          </a:xfrm>
        </p:spPr>
        <p:txBody>
          <a:bodyPr>
            <a:normAutofit/>
          </a:bodyPr>
          <a:lstStyle/>
          <a:p>
            <a:pPr marL="36576" indent="0" algn="just">
              <a:buNone/>
            </a:pPr>
            <a:r>
              <a:rPr lang="hu-H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 többek között előadtunk 2013 karácsonyán a többi diákszínpadossal egy műsort, valamint részt vettem egy vendégkalauzos képzésen is, ami három elméleti és egy gyakorlati felkészítésből állt …</a:t>
            </a:r>
            <a:endParaRPr lang="hu-H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3859">
            <a:off x="4566162" y="2815023"/>
            <a:ext cx="5472608" cy="3671280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2224460"/>
            <a:ext cx="3960440" cy="2970330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808" y="4623567"/>
            <a:ext cx="3675262" cy="2448272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 rot="750765">
            <a:off x="6966894" y="2625025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Csak koncentrálj…</a:t>
            </a:r>
            <a:endParaRPr lang="hu-H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9" name="Szövegdoboz 8"/>
          <p:cNvSpPr txBox="1"/>
          <p:nvPr/>
        </p:nvSpPr>
        <p:spPr>
          <a:xfrm rot="1244330">
            <a:off x="4184897" y="3741773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Prezentáció vetítés közben</a:t>
            </a:r>
            <a:endParaRPr lang="hu-H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58748" y="5157192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latin typeface="Arial Narrow" panose="020B0606020202030204" pitchFamily="34" charset="0"/>
              </a:rPr>
              <a:t>Karácsonyi műsor</a:t>
            </a:r>
            <a:endParaRPr lang="hu-HU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9422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35859"/>
            <a:ext cx="7467600" cy="1143000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hu-H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… és aztán eljött a Szigeti veszedelem előadása …</a:t>
            </a:r>
            <a:endParaRPr lang="hu-H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412776"/>
            <a:ext cx="8435280" cy="1368152"/>
          </a:xfrm>
        </p:spPr>
        <p:txBody>
          <a:bodyPr>
            <a:normAutofit/>
          </a:bodyPr>
          <a:lstStyle/>
          <a:p>
            <a:pPr marL="36576" indent="0" algn="just">
              <a:buNone/>
            </a:pPr>
            <a:r>
              <a:rPr lang="hu-H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 amely egy nagyon meghatározó esemény volt. Szükség volt a kitartásunkra, elkötelezettségünkre. Az összetartás alapvető eleme volt a próbáknak, és a fáradtságunkat a sok izgalmak közepette el is felejtettük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</a:t>
            </a:r>
            <a:r>
              <a:rPr lang="hu-H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…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31098">
            <a:off x="-1000145" y="2970771"/>
            <a:ext cx="5223317" cy="3917488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1" y="2976086"/>
            <a:ext cx="5088565" cy="3816424"/>
          </a:xfrm>
          <a:prstGeom prst="rect">
            <a:avLst/>
          </a:prstGeom>
        </p:spPr>
      </p:pic>
      <p:sp>
        <p:nvSpPr>
          <p:cNvPr id="9" name="Szövegdoboz 8"/>
          <p:cNvSpPr txBox="1"/>
          <p:nvPr/>
        </p:nvSpPr>
        <p:spPr>
          <a:xfrm rot="21404758">
            <a:off x="6484376" y="3293410"/>
            <a:ext cx="27029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latin typeface="Arial Narrow" panose="020B0606020202030204" pitchFamily="34" charset="0"/>
              </a:rPr>
              <a:t>Az a szép rózsaszín pulcsi…</a:t>
            </a:r>
            <a:endParaRPr lang="hu-HU" dirty="0">
              <a:latin typeface="Arial Narrow" panose="020B0606020202030204" pitchFamily="34" charset="0"/>
            </a:endParaRPr>
          </a:p>
        </p:txBody>
      </p:sp>
      <p:sp>
        <p:nvSpPr>
          <p:cNvPr id="10" name="Szövegdoboz 9"/>
          <p:cNvSpPr txBox="1"/>
          <p:nvPr/>
        </p:nvSpPr>
        <p:spPr>
          <a:xfrm rot="336771">
            <a:off x="18351" y="2791420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hu-HU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kicsiket pátyolgatva</a:t>
            </a:r>
            <a:endParaRPr lang="hu-H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0533" y="4095791"/>
            <a:ext cx="1695911" cy="2474574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3157748" y="3723885"/>
            <a:ext cx="1712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Komáromi Sándor</a:t>
            </a:r>
            <a:endParaRPr lang="hu-H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9876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3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-99392"/>
            <a:ext cx="7467600" cy="936105"/>
          </a:xfrm>
        </p:spPr>
        <p:txBody>
          <a:bodyPr>
            <a:normAutofit/>
          </a:bodyPr>
          <a:lstStyle/>
          <a:p>
            <a:pPr algn="ctr"/>
            <a:r>
              <a:rPr lang="hu-HU" b="1" dirty="0" smtClean="0">
                <a:ln w="18000">
                  <a:solidFill>
                    <a:schemeClr val="accent3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chemeClr val="accent3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… és a NAGY csapat</a:t>
            </a:r>
            <a:endParaRPr lang="hu-HU" b="1" dirty="0">
              <a:ln w="18000">
                <a:solidFill>
                  <a:schemeClr val="accent3">
                    <a:lumMod val="60000"/>
                    <a:lumOff val="40000"/>
                  </a:schemeClr>
                </a:solidFill>
                <a:prstDash val="solid"/>
                <a:miter lim="800000"/>
              </a:ln>
              <a:solidFill>
                <a:schemeClr val="accent3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1"/>
            <a:ext cx="802432" cy="532656"/>
          </a:xfrm>
        </p:spPr>
        <p:txBody>
          <a:bodyPr>
            <a:normAutofit lnSpcReduction="10000"/>
          </a:bodyPr>
          <a:lstStyle/>
          <a:p>
            <a:pPr marL="36576" indent="0">
              <a:buNone/>
            </a:pPr>
            <a:r>
              <a:rPr lang="hu-HU" dirty="0" smtClean="0"/>
              <a:t> 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971219"/>
            <a:ext cx="7848872" cy="588665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55866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34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17" decel="50000" autoRev="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2" fill="hold">
                                          <p:stCondLst>
                                            <p:cond delay="64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Technika">
  <a:themeElements>
    <a:clrScheme name="Technika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ka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ka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330</TotalTime>
  <Words>449</Words>
  <Application>Microsoft Office PowerPoint</Application>
  <PresentationFormat>Diavetítés a képernyőre (4:3 oldalarány)</PresentationFormat>
  <Paragraphs>45</Paragraphs>
  <Slides>11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7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11</vt:i4>
      </vt:variant>
    </vt:vector>
  </HeadingPairs>
  <TitlesOfParts>
    <vt:vector size="19" baseType="lpstr">
      <vt:lpstr>Arial</vt:lpstr>
      <vt:lpstr>Arial Narrow</vt:lpstr>
      <vt:lpstr>Franklin Gothic Book</vt:lpstr>
      <vt:lpstr>Franklin Gothic Demi</vt:lpstr>
      <vt:lpstr>Times New Roman</vt:lpstr>
      <vt:lpstr>Wingdings</vt:lpstr>
      <vt:lpstr>Wingdings 2</vt:lpstr>
      <vt:lpstr>Technika</vt:lpstr>
      <vt:lpstr>Közösségi szolgálataim </vt:lpstr>
      <vt:lpstr>A Pápai Gazdasági Szakközépiskola és Kollégium</vt:lpstr>
      <vt:lpstr>Gólyatáboros ismerkedésünk</vt:lpstr>
      <vt:lpstr>De milyen területekből lehet választani a közösségi szolgálathoz?</vt:lpstr>
      <vt:lpstr>Volt, hogy egy országos program keretében önkénteskedtünk…</vt:lpstr>
      <vt:lpstr>… előfordult, hogy egy városi ünnepségen vállaltunk szerepet…</vt:lpstr>
      <vt:lpstr>… sok tapasztalatot és élményt szerezhettem…</vt:lpstr>
      <vt:lpstr>… és aztán eljött a Szigeti veszedelem előadása …</vt:lpstr>
      <vt:lpstr>… és a NAGY csapat</vt:lpstr>
      <vt:lpstr>A 2014-2015. tanév szolgálatai …</vt:lpstr>
      <vt:lpstr>Köszönöm a megtisztelő figyelmet!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Közösségi szolgálataim</dc:title>
  <dc:creator>Pierce</dc:creator>
  <cp:lastModifiedBy>user</cp:lastModifiedBy>
  <cp:revision>41</cp:revision>
  <dcterms:created xsi:type="dcterms:W3CDTF">2015-02-05T16:08:20Z</dcterms:created>
  <dcterms:modified xsi:type="dcterms:W3CDTF">2015-05-14T06:38:31Z</dcterms:modified>
</cp:coreProperties>
</file>