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1" r:id="rId4"/>
    <p:sldId id="282" r:id="rId5"/>
    <p:sldId id="276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7" r:id="rId24"/>
    <p:sldId id="283" r:id="rId25"/>
    <p:sldId id="284" r:id="rId26"/>
    <p:sldId id="285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63" autoAdjust="0"/>
    <p:restoredTop sz="94660"/>
  </p:normalViewPr>
  <p:slideViewPr>
    <p:cSldViewPr>
      <p:cViewPr varScale="1">
        <p:scale>
          <a:sx n="75" d="100"/>
          <a:sy n="75" d="100"/>
        </p:scale>
        <p:origin x="103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Cím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5" name="Alcím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1" name="Dátum helye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églalap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églalap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Kép helye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églalap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Cím helye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1" name="Szöveg helye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7" name="Dátum helye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CDF6ACF-0487-49F6-B4F7-2F536048197E}" type="datetimeFigureOut">
              <a:rPr lang="hu-HU" smtClean="0"/>
              <a:pPr/>
              <a:t>2017.06.26.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6" name="Dia számának hely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3CA45BE-E7D4-40D1-9EFA-EE7267D9C76F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8064896" cy="3168352"/>
          </a:xfrm>
        </p:spPr>
        <p:txBody>
          <a:bodyPr>
            <a:noAutofit/>
          </a:bodyPr>
          <a:lstStyle/>
          <a:p>
            <a:pPr algn="ctr"/>
            <a:r>
              <a:rPr lang="hu-HU" sz="7200" i="1" dirty="0" smtClean="0"/>
              <a:t/>
            </a:r>
            <a:br>
              <a:rPr lang="hu-HU" sz="7200" i="1" dirty="0" smtClean="0"/>
            </a:br>
            <a:r>
              <a:rPr lang="hu-HU" sz="7200" i="1" dirty="0"/>
              <a:t/>
            </a:r>
            <a:br>
              <a:rPr lang="hu-HU" sz="7200" i="1" dirty="0"/>
            </a:br>
            <a:r>
              <a:rPr lang="hu-HU" sz="7200" i="1" dirty="0" smtClean="0"/>
              <a:t>A 12. C </a:t>
            </a:r>
            <a:br>
              <a:rPr lang="hu-HU" sz="7200" i="1" dirty="0" smtClean="0"/>
            </a:br>
            <a:r>
              <a:rPr lang="hu-HU" sz="7200" i="1" dirty="0" smtClean="0"/>
              <a:t>a PÁNKE </a:t>
            </a:r>
            <a:r>
              <a:rPr lang="hu-HU" sz="7200" i="1" dirty="0" smtClean="0"/>
              <a:t>Húsvéti </a:t>
            </a:r>
            <a:r>
              <a:rPr lang="hu-HU" sz="7200" i="1" dirty="0" smtClean="0"/>
              <a:t>Játszóházának rendezvényén</a:t>
            </a:r>
            <a:br>
              <a:rPr lang="hu-HU" sz="7200" i="1" dirty="0" smtClean="0"/>
            </a:br>
            <a:r>
              <a:rPr lang="hu-HU" sz="7200" i="1" dirty="0" smtClean="0"/>
              <a:t>2014.</a:t>
            </a:r>
            <a:r>
              <a:rPr lang="hu-HU" sz="7200" i="1" dirty="0" smtClean="0"/>
              <a:t>04.12.</a:t>
            </a:r>
            <a:endParaRPr lang="hu-HU" sz="7200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7239000" cy="5403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 szervezők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h</a:t>
            </a:r>
            <a:r>
              <a:rPr lang="hu-HU" dirty="0" smtClean="0"/>
              <a:t>úsvéti </a:t>
            </a:r>
            <a:r>
              <a:rPr lang="hu-HU" dirty="0" smtClean="0"/>
              <a:t>jelmezversenyt is rendeztek,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amelyre </a:t>
            </a:r>
            <a:r>
              <a:rPr lang="hu-HU" dirty="0" smtClean="0"/>
              <a:t>Töreki Vanessza írta meg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az </a:t>
            </a:r>
            <a:r>
              <a:rPr lang="hu-HU" dirty="0" smtClean="0"/>
              <a:t>okleveleket.</a:t>
            </a:r>
            <a:endParaRPr lang="hu-HU" dirty="0"/>
          </a:p>
        </p:txBody>
      </p:sp>
      <p:pic>
        <p:nvPicPr>
          <p:cNvPr id="4" name="Kép 3" descr="oklevé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86702" y="2708920"/>
            <a:ext cx="4779996" cy="3584997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Ezen a versenyen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4 </a:t>
            </a:r>
            <a:r>
              <a:rPr lang="hu-HU" dirty="0" smtClean="0"/>
              <a:t>gyermek mérette meg magát.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Mi, </a:t>
            </a:r>
            <a:r>
              <a:rPr lang="hu-HU" dirty="0" smtClean="0"/>
              <a:t>diákok dönthettük el,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hogy </a:t>
            </a:r>
            <a:r>
              <a:rPr lang="hu-HU" dirty="0" smtClean="0"/>
              <a:t>melyik gyermek jelmeze a legjobb.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Az </a:t>
            </a:r>
            <a:r>
              <a:rPr lang="hu-HU" dirty="0" smtClean="0"/>
              <a:t>1-3. helyezett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bögrét</a:t>
            </a:r>
            <a:r>
              <a:rPr lang="hu-HU" dirty="0" smtClean="0"/>
              <a:t>, naptárat, oklevelet és csokoládékat tartalmazó csomagot  kapott.</a:t>
            </a:r>
            <a:endParaRPr lang="hu-HU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9900" y="230560"/>
            <a:ext cx="7239000" cy="1143000"/>
          </a:xfrm>
        </p:spPr>
        <p:txBody>
          <a:bodyPr>
            <a:normAutofit/>
          </a:bodyPr>
          <a:lstStyle/>
          <a:p>
            <a:r>
              <a:rPr lang="hu-HU" sz="2800" dirty="0" err="1" smtClean="0">
                <a:latin typeface="Arial" pitchFamily="34" charset="0"/>
                <a:cs typeface="Arial" pitchFamily="34" charset="0"/>
              </a:rPr>
              <a:t>Krasztel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 Éva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néni, </a:t>
            </a:r>
            <a:r>
              <a:rPr lang="hu-HU" sz="2800" dirty="0" smtClean="0">
                <a:latin typeface="Arial" pitchFamily="34" charset="0"/>
                <a:cs typeface="Arial" pitchFamily="34" charset="0"/>
              </a:rPr>
              <a:t>a PANKE elnöke „interjút” készít a versenyzőkkel. </a:t>
            </a:r>
            <a:endParaRPr lang="hu-H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49100"/>
            <a:ext cx="7239000" cy="484632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hu-HU" sz="4400" dirty="0"/>
          </a:p>
        </p:txBody>
      </p:sp>
      <p:pic>
        <p:nvPicPr>
          <p:cNvPr id="4" name="Kép 3" descr="h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143700"/>
            <a:ext cx="3312368" cy="4416490"/>
          </a:xfrm>
          <a:prstGeom prst="rect">
            <a:avLst/>
          </a:prstGeom>
        </p:spPr>
      </p:pic>
      <p:pic>
        <p:nvPicPr>
          <p:cNvPr id="5" name="Kép 4" descr="h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228" y="2143700"/>
            <a:ext cx="3312000" cy="4416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E7E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E7E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1584"/>
            <a:ext cx="7239000" cy="1143000"/>
          </a:xfrm>
        </p:spPr>
        <p:txBody>
          <a:bodyPr/>
          <a:lstStyle/>
          <a:p>
            <a:pPr algn="ctr"/>
            <a:r>
              <a:rPr lang="hu-HU" dirty="0" smtClean="0"/>
              <a:t>A győztesek</a:t>
            </a:r>
            <a:endParaRPr lang="hu-HU" dirty="0"/>
          </a:p>
        </p:txBody>
      </p:sp>
      <p:pic>
        <p:nvPicPr>
          <p:cNvPr id="4" name="Tartalom helye 3" descr="h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764704"/>
            <a:ext cx="7239000" cy="569103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 </a:t>
            </a:r>
            <a:r>
              <a:rPr lang="hu-HU" dirty="0" smtClean="0"/>
              <a:t>rendezvényen résztvevő gyerekek kipróbálhatták, milyen a csillámtetoválás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és kérhettek arcfestést is.</a:t>
            </a:r>
            <a:endParaRPr lang="hu-HU" dirty="0"/>
          </a:p>
        </p:txBody>
      </p:sp>
      <p:pic>
        <p:nvPicPr>
          <p:cNvPr id="4" name="Kép 3" descr="arcfes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9517" y="2204864"/>
            <a:ext cx="3294366" cy="4392488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2800" dirty="0" smtClean="0"/>
              <a:t>Kálmán Petra  és Unger Klaudia </a:t>
            </a:r>
            <a:r>
              <a:rPr lang="hu-HU" sz="2800" dirty="0" smtClean="0"/>
              <a:t/>
            </a:r>
            <a:br>
              <a:rPr lang="hu-HU" sz="2800" dirty="0" smtClean="0"/>
            </a:br>
            <a:r>
              <a:rPr lang="hu-HU" sz="2800" dirty="0" err="1" smtClean="0"/>
              <a:t>PÁNKÉ-s</a:t>
            </a:r>
            <a:r>
              <a:rPr lang="hu-HU" sz="2800" dirty="0" smtClean="0"/>
              <a:t> </a:t>
            </a:r>
            <a:r>
              <a:rPr lang="hu-HU" sz="2800" dirty="0" smtClean="0"/>
              <a:t>pólóban feszítve kávészünettel piheni ki a szendvicskészítés fáradalmait. </a:t>
            </a:r>
            <a:endParaRPr lang="hu-HU" sz="28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hu-HU" dirty="0"/>
          </a:p>
        </p:txBody>
      </p:sp>
      <p:pic>
        <p:nvPicPr>
          <p:cNvPr id="4" name="Kép 3" descr="h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1814020"/>
            <a:ext cx="3327834" cy="4437112"/>
          </a:xfrm>
          <a:prstGeom prst="rect">
            <a:avLst/>
          </a:prstGeom>
        </p:spPr>
      </p:pic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u-HU" sz="2400" b="1" dirty="0" smtClean="0">
                <a:solidFill>
                  <a:schemeClr val="bg1"/>
                </a:solidFill>
              </a:rPr>
              <a:t>Büszke csapatunk: </a:t>
            </a:r>
            <a:r>
              <a:rPr lang="hu-HU" sz="2400" b="1" dirty="0" err="1" smtClean="0">
                <a:solidFill>
                  <a:schemeClr val="bg1"/>
                </a:solidFill>
              </a:rPr>
              <a:t>Verrasztó</a:t>
            </a:r>
            <a:r>
              <a:rPr lang="hu-HU" sz="2400" b="1" dirty="0" smtClean="0">
                <a:solidFill>
                  <a:schemeClr val="bg1"/>
                </a:solidFill>
              </a:rPr>
              <a:t> Veronika, Süle Laura, Unger Klaudia, Kálmán Petra, Szalai Mónika, Töreki Vanessza. </a:t>
            </a:r>
            <a:r>
              <a:rPr lang="hu-HU" sz="2400" b="1" dirty="0" smtClean="0">
                <a:solidFill>
                  <a:schemeClr val="bg1"/>
                </a:solidFill>
              </a:rPr>
              <a:t/>
            </a:r>
            <a:br>
              <a:rPr lang="hu-HU" sz="2400" b="1" dirty="0" smtClean="0">
                <a:solidFill>
                  <a:schemeClr val="bg1"/>
                </a:solidFill>
              </a:rPr>
            </a:br>
            <a:r>
              <a:rPr lang="hu-HU" sz="2400" b="1" dirty="0" smtClean="0">
                <a:solidFill>
                  <a:schemeClr val="bg1"/>
                </a:solidFill>
              </a:rPr>
              <a:t>Mentorunk</a:t>
            </a:r>
            <a:r>
              <a:rPr lang="hu-HU" sz="2400" b="1" dirty="0" smtClean="0">
                <a:solidFill>
                  <a:schemeClr val="bg1"/>
                </a:solidFill>
              </a:rPr>
              <a:t>: </a:t>
            </a:r>
            <a:r>
              <a:rPr lang="hu-HU" sz="2400" b="1" dirty="0" err="1" smtClean="0">
                <a:solidFill>
                  <a:schemeClr val="bg1"/>
                </a:solidFill>
              </a:rPr>
              <a:t>Krasztel</a:t>
            </a:r>
            <a:r>
              <a:rPr lang="hu-HU" sz="2400" b="1" dirty="0" smtClean="0">
                <a:solidFill>
                  <a:schemeClr val="bg1"/>
                </a:solidFill>
              </a:rPr>
              <a:t> Éva néni.</a:t>
            </a:r>
            <a:endParaRPr lang="hu-HU" sz="2400" b="1" dirty="0">
              <a:solidFill>
                <a:schemeClr val="bg1"/>
              </a:solidFill>
            </a:endParaRPr>
          </a:p>
        </p:txBody>
      </p:sp>
      <p:pic>
        <p:nvPicPr>
          <p:cNvPr id="4" name="Tartalom helye 3" descr="h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948724"/>
            <a:ext cx="6545701" cy="4909276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sz="4000" dirty="0" smtClean="0"/>
              <a:t>A Nagy családosok </a:t>
            </a:r>
            <a:r>
              <a:rPr lang="hu-HU" sz="4000" dirty="0" smtClean="0"/>
              <a:t>és egyikük kislánya </a:t>
            </a:r>
            <a:r>
              <a:rPr lang="hu-HU" sz="4000" dirty="0" smtClean="0">
                <a:sym typeface="Wingdings" pitchFamily="2" charset="2"/>
              </a:rPr>
              <a:t></a:t>
            </a:r>
            <a:endParaRPr lang="hu-HU" sz="4000" dirty="0"/>
          </a:p>
        </p:txBody>
      </p:sp>
      <p:pic>
        <p:nvPicPr>
          <p:cNvPr id="4" name="Tartalom helye 3" descr="h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1628800"/>
            <a:ext cx="3634979" cy="4846638"/>
          </a:xfrm>
        </p:spPr>
      </p:pic>
      <p:pic>
        <p:nvPicPr>
          <p:cNvPr id="5" name="Kép 4" descr="h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4896544" cy="36724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h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240694" cy="4680520"/>
          </a:xfrm>
          <a:prstGeom prst="rect">
            <a:avLst/>
          </a:prstGeom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h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28800"/>
            <a:ext cx="7859216" cy="4525963"/>
          </a:xfrm>
        </p:spPr>
        <p:txBody>
          <a:bodyPr numCol="1" anchor="ctr"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A Pápai Nagycsaládosok Közhasznú Egyesületének rendezvényéről Radványi Éva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tanárnőtől értesültünk. </a:t>
            </a:r>
            <a:endParaRPr lang="hu-H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A </a:t>
            </a:r>
            <a:r>
              <a:rPr lang="hu-HU" dirty="0" smtClean="0"/>
              <a:t>tanárnő </a:t>
            </a:r>
            <a:r>
              <a:rPr lang="hu-HU" dirty="0" smtClean="0"/>
              <a:t>nagymeglepetésére osztályunkból nagyon </a:t>
            </a:r>
            <a:r>
              <a:rPr lang="hu-HU" dirty="0" smtClean="0"/>
              <a:t>sokan, 11-en  jelentkeztünk rá.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Izgatottan vártuk a lehetőséget, majd április 12-én szombaton fél egykor a Fő téren gyülekeztünk.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u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4379978" cy="3284984"/>
          </a:xfrm>
          <a:prstGeom prst="rect">
            <a:avLst/>
          </a:prstGeom>
        </p:spPr>
      </p:pic>
      <p:pic>
        <p:nvPicPr>
          <p:cNvPr id="3" name="Kép 2" descr="du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4018" y="260648"/>
            <a:ext cx="4659982" cy="62133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u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404664"/>
            <a:ext cx="7812360" cy="5859270"/>
          </a:xfrm>
          <a:prstGeom prst="rect">
            <a:avLst/>
          </a:prstGeom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du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908720"/>
            <a:ext cx="8229600" cy="634082"/>
          </a:xfrm>
        </p:spPr>
        <p:txBody>
          <a:bodyPr>
            <a:noAutofit/>
          </a:bodyPr>
          <a:lstStyle/>
          <a:p>
            <a:r>
              <a:rPr lang="hu-HU" sz="3200" b="1" dirty="0" err="1" smtClean="0"/>
              <a:t>Patka</a:t>
            </a:r>
            <a:r>
              <a:rPr lang="hu-HU" sz="3200" b="1" dirty="0" smtClean="0"/>
              <a:t> Henrietta így nyilatkozott a rendezvényről:</a:t>
            </a:r>
            <a:r>
              <a:rPr lang="hu-HU" sz="4000" b="1" dirty="0" smtClean="0"/>
              <a:t/>
            </a:r>
            <a:br>
              <a:rPr lang="hu-HU" sz="4000" b="1" dirty="0" smtClean="0"/>
            </a:b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3861048"/>
            <a:ext cx="8229600" cy="2996952"/>
          </a:xfrm>
        </p:spPr>
        <p:txBody>
          <a:bodyPr anchor="ctr"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hu-HU" sz="3800" b="1" dirty="0" smtClean="0">
              <a:latin typeface="Batang" pitchFamily="18" charset="-127"/>
              <a:ea typeface="Batang" pitchFamily="18" charset="-127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sz="4400" i="1" dirty="0" smtClean="0">
                <a:latin typeface="Arial Narrow" pitchFamily="34" charset="0"/>
                <a:ea typeface="Batang" pitchFamily="18" charset="-127"/>
              </a:rPr>
              <a:t>Készítettünk </a:t>
            </a:r>
            <a:r>
              <a:rPr lang="hu-HU" sz="4400" i="1" dirty="0">
                <a:latin typeface="Arial Narrow" pitchFamily="34" charset="0"/>
                <a:ea typeface="Batang" pitchFamily="18" charset="-127"/>
              </a:rPr>
              <a:t>nyuszis tojástartót és egyedi húsvéti tojásokat. Emellett volt még arcfestő is, aki mindenféle mókás és színes álarcot varázsolt a gyerekek arcára, csillámtetoválás és bohóc is. Mindezt a kavalkádot vidám zenével, finom harapnivalókkal, lufikkal gazdagították a szervezők. A napot a tombolasorsolás zárta, ahol többek között húsvéti csomagot, különleges lufi állatkákat nyerhettek a szerencsés résztvevők. Talán furcsa dolog ilyet állítani, de úgy gondolom mi legalább annyira élveztük ezt a meglepetésekkel teli napot, mint a gyerekek. Nagyon jó érzés volt hallani a sok nevetést és látni a rengeteg mosolyt mindenütt.</a:t>
            </a:r>
          </a:p>
        </p:txBody>
      </p:sp>
      <p:pic>
        <p:nvPicPr>
          <p:cNvPr id="5" name="Kép 4" descr="henikee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39952" y="548680"/>
            <a:ext cx="2160240" cy="3472288"/>
          </a:xfrm>
          <a:prstGeom prst="rect">
            <a:avLst/>
          </a:prstGeom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E7E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27E7E7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hu-HU" sz="3200" b="1" dirty="0" smtClean="0"/>
              <a:t>Kálmán Petra így nyilatkozott a rendezvényről: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265712"/>
            <a:ext cx="8244408" cy="25922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Nagyon megtetszett, mivel gyerekekkel együtt kellett dolgozni. Az osztály tásaimmal megbeszéltük, hogy 2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csoportban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megyünk, jelentkezésünket pedig leadtuk. Felhívtuk </a:t>
            </a:r>
            <a:r>
              <a:rPr lang="hu-HU" sz="2000" i="1" dirty="0" err="1" smtClean="0">
                <a:latin typeface="Arial Narrow" pitchFamily="34" charset="0"/>
                <a:ea typeface="Batang" pitchFamily="18" charset="-127"/>
              </a:rPr>
              <a:t>Krasztel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 Éva nénit, megbeszéltük vele, hogy az adott időpontban hol találkozzunk. Április 12-én 12:20-kor a Főtéren találkoztunk, onnan együtt mentünk Éva nénivel, gyermekeivel és a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többi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közgázos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önkéntessel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a Boszorkánykonyhához. Mikor odaértünk, vajas- sonkás-tojásos szendvicseket készítettünk. Ezután kipakoltuk a székeket, a többiek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segítettek kirakni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a logóval ellátott plakátokat és zászlókat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díszletként, majd megírtuk </a:t>
            </a:r>
            <a:r>
              <a:rPr lang="hu-HU" sz="2000" i="1" dirty="0" smtClean="0">
                <a:latin typeface="Arial Narrow" pitchFamily="34" charset="0"/>
                <a:ea typeface="Batang" pitchFamily="18" charset="-127"/>
              </a:rPr>
              <a:t>a jelmezversenyre az emléklapokat is. </a:t>
            </a:r>
            <a:endParaRPr lang="hu-HU" sz="2000" i="1" dirty="0">
              <a:latin typeface="Arial Narrow" pitchFamily="34" charset="0"/>
            </a:endParaRPr>
          </a:p>
        </p:txBody>
      </p:sp>
      <p:pic>
        <p:nvPicPr>
          <p:cNvPr id="4" name="Kép 3" descr="petru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692696"/>
            <a:ext cx="2261051" cy="345638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Feldíszítettünk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egy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asztalt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plüss nyuszikkal, és az Egyesület reklámújságaival. </a:t>
            </a:r>
            <a:endParaRPr lang="hu-HU" i="1" dirty="0" smtClean="0">
              <a:latin typeface="Arial Narrow" pitchFamily="34" charset="0"/>
              <a:ea typeface="Batang" pitchFamily="18" charset="-127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Közben </a:t>
            </a:r>
            <a:r>
              <a:rPr lang="hu-HU" i="1" dirty="0">
                <a:latin typeface="Arial Narrow" pitchFamily="34" charset="0"/>
                <a:ea typeface="Batang" pitchFamily="18" charset="-127"/>
              </a:rPr>
              <a:t>megérkeztek a vendégek, akiknek kis naptárakat, és plüss nyuszikat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osztogattunk. A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gyermekeknek volt lehetőségük arcfestést és csillámtetoválást csináltatni. </a:t>
            </a:r>
            <a:r>
              <a:rPr lang="hu-HU" i="1" dirty="0" err="1" smtClean="0">
                <a:latin typeface="Arial Narrow" pitchFamily="34" charset="0"/>
                <a:ea typeface="Batang" pitchFamily="18" charset="-127"/>
              </a:rPr>
              <a:t>Krasztel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 Lászlótól megtudtam, hogy Csaba 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bohóc, aki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a gyermekek szórakoztatása miatt érkezett ide, a Parlamentben is 6-700 lufit hajtogat egy alkalommal. A jelmezversenyen 4-en vettek részt, 3 helyezett volt, akik egy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bögrét, naptárt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, csoki nyuszi csomagot, és különféle apróságokat, az utolsó pedig vigaszdíjat kapott, így egy versenyző sem maradt ajándék nélkül. A rendezvényen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résztvevőinek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osztottunk falmatricát, csoki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tojást is.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Ott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volt a Pápa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TV, a riporterüknek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Süle Laura interjút 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is adott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. A rendezők nagyon kedvesek voltak, biztosították az önkéntesek számára az ételt, italt, és egy néni még almás pitét is sütött kimondottan nekünk. Kaptunk </a:t>
            </a:r>
            <a:r>
              <a:rPr lang="hu-HU" i="1" dirty="0" err="1" smtClean="0">
                <a:latin typeface="Arial Narrow" pitchFamily="34" charset="0"/>
                <a:ea typeface="Batang" pitchFamily="18" charset="-127"/>
              </a:rPr>
              <a:t>PÁNKE-s</a:t>
            </a:r>
            <a:r>
              <a:rPr lang="hu-HU" i="1" dirty="0" smtClean="0">
                <a:latin typeface="Arial Narrow" pitchFamily="34" charset="0"/>
                <a:ea typeface="Batang" pitchFamily="18" charset="-127"/>
              </a:rPr>
              <a:t> pólót, amit a nap folyamán viselhettünk. Az önkéntesek közül mindenkinek nagyon tetszett ez a rendezvény, és a jövőben is szívesen részt vennénk ilyen programokon</a:t>
            </a:r>
            <a:r>
              <a:rPr lang="hu-HU" i="1" dirty="0" smtClean="0">
                <a:latin typeface="Arial Narrow" pitchFamily="34" charset="0"/>
              </a:rPr>
              <a:t>.</a:t>
            </a:r>
            <a:endParaRPr lang="hu-HU" dirty="0"/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0028" y="-490872"/>
            <a:ext cx="72390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Szakács </a:t>
            </a:r>
            <a:r>
              <a:rPr lang="hu-HU" sz="3200" b="1" dirty="0" smtClean="0"/>
              <a:t>Fanni </a:t>
            </a:r>
            <a:r>
              <a:rPr lang="hu-HU" sz="3200" b="1" dirty="0" smtClean="0"/>
              <a:t>az eseményről: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0028" y="4149080"/>
            <a:ext cx="6912768" cy="246511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A </a:t>
            </a:r>
            <a:r>
              <a:rPr lang="hu-HU" sz="2000" dirty="0" smtClean="0">
                <a:latin typeface="Arial Narrow" pitchFamily="34" charset="0"/>
              </a:rPr>
              <a:t>lányokkal összefogva, a rendezvény előtti két napon nekiálltunk szórólapozni és kis naptárakat vittünk az óvodákba. Ezek után, másnap 12:20-kor gyülekeztünk a Fő téren, majd onnan a Boszorkánykonyha különtermébe sétáltunk át</a:t>
            </a:r>
            <a:r>
              <a:rPr lang="hu-HU" sz="2000" dirty="0">
                <a:latin typeface="Arial Narrow" pitchFamily="34" charset="0"/>
              </a:rPr>
              <a:t>. Első feladatként szendvicseket készítettünk, amikből persze mi önkéntesek nyugodtan ehettünk kedvünkre. Hamarosan megérkeztek a kisgyerekek szüleik kíséretében. A jelmezverseny, a tojás/arcfestés és csillámtetoválás mind-mind érdekessé tette a programot. Nagyon élveztem ezt a napot, ahogy a barátnőim </a:t>
            </a:r>
            <a:r>
              <a:rPr lang="hu-HU" sz="2000" dirty="0" smtClean="0">
                <a:latin typeface="Arial Narrow" pitchFamily="34" charset="0"/>
              </a:rPr>
              <a:t>is. </a:t>
            </a:r>
            <a:r>
              <a:rPr lang="hu-HU" sz="2000" dirty="0">
                <a:latin typeface="Arial Narrow" pitchFamily="34" charset="0"/>
              </a:rPr>
              <a:t>Tervezzük, hogy a közeljövőben többször megfordulunk még a PÁNKE izgalmas eseményein.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fanik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64607" y="652128"/>
            <a:ext cx="1903609" cy="3312368"/>
          </a:xfrm>
          <a:prstGeom prst="rect">
            <a:avLst/>
          </a:prstGeom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-243408"/>
            <a:ext cx="7239000" cy="1143000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Király Felícia </a:t>
            </a:r>
            <a:r>
              <a:rPr lang="hu-HU" sz="3200" b="1" dirty="0" smtClean="0"/>
              <a:t>a </a:t>
            </a:r>
            <a:r>
              <a:rPr lang="hu-HU" sz="3200" b="1" dirty="0" smtClean="0"/>
              <a:t>rendezvényről: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25144"/>
            <a:ext cx="8229600" cy="19008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>Felejthetetlen élmény volt számomra ez a nap a színes programjaival. Jó volt látni a sok vidám kisgyereket, részesei lenni a jó hangulatnak, a nagy társaságnak. Kiváló alkalom volt ez a délután arra, hogy új ismeretségekre tegyek szert, és egy jó ügyért segíthettem. 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fefi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1110807"/>
            <a:ext cx="2304256" cy="3402378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 smtClean="0"/>
              <a:t>Töreki Vanessza </a:t>
            </a:r>
            <a:r>
              <a:rPr lang="hu-HU" sz="2800" b="1" dirty="0" smtClean="0"/>
              <a:t>a </a:t>
            </a:r>
            <a:r>
              <a:rPr lang="hu-HU" sz="2800" b="1" dirty="0" smtClean="0"/>
              <a:t>rendezvényről: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725144"/>
            <a:ext cx="8229600" cy="1872208"/>
          </a:xfrm>
        </p:spPr>
        <p:txBody>
          <a:bodyPr anchor="b">
            <a:normAutofit fontScale="92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200" dirty="0" smtClean="0">
                <a:latin typeface="Arial Narrow" pitchFamily="34" charset="0"/>
              </a:rPr>
              <a:t>Nagyon jól éreztem magam a Nagycsaládosoknál. Aranyosak voltak a gyerekek és a szüleik is. Segítettünk a szervezőknek, és a végére olyan jól bekapcsolódtunk a délután programjaiba, hogy észre sem vettük, </a:t>
            </a:r>
            <a:r>
              <a:rPr lang="hu-HU" sz="2200" dirty="0" smtClean="0">
                <a:latin typeface="Arial Narrow" pitchFamily="34" charset="0"/>
              </a:rPr>
              <a:t>ahogy </a:t>
            </a:r>
            <a:r>
              <a:rPr lang="hu-HU" sz="2200" dirty="0" smtClean="0">
                <a:latin typeface="Arial Narrow" pitchFamily="34" charset="0"/>
              </a:rPr>
              <a:t>elszállt az idő. Betekintést nyerhettünk a </a:t>
            </a:r>
            <a:r>
              <a:rPr lang="hu-HU" sz="2200" dirty="0" smtClean="0">
                <a:latin typeface="Arial Narrow" pitchFamily="34" charset="0"/>
              </a:rPr>
              <a:t>nagycsaládosok </a:t>
            </a:r>
            <a:r>
              <a:rPr lang="hu-HU" sz="2200" dirty="0" smtClean="0">
                <a:latin typeface="Arial Narrow" pitchFamily="34" charset="0"/>
              </a:rPr>
              <a:t>hétköznapi életébe. A gyerekek nagyon aranyosak, mosolygósak </a:t>
            </a:r>
            <a:r>
              <a:rPr lang="hu-HU" sz="2200" dirty="0" smtClean="0">
                <a:latin typeface="Arial Narrow" pitchFamily="34" charset="0"/>
              </a:rPr>
              <a:t>voltak, örömmel </a:t>
            </a:r>
            <a:r>
              <a:rPr lang="hu-HU" sz="2200" dirty="0" smtClean="0">
                <a:latin typeface="Arial Narrow" pitchFamily="34" charset="0"/>
              </a:rPr>
              <a:t>fogadták a segítségünket. Kézműves foglalkozások, lufi hajtogató bohóc és kedves önkéntesek várták a kicsiket. Nekem nagyon tetszett a délután, ha lesz még rá </a:t>
            </a:r>
            <a:r>
              <a:rPr lang="hu-HU" sz="2200" dirty="0" smtClean="0">
                <a:latin typeface="Arial Narrow" pitchFamily="34" charset="0"/>
              </a:rPr>
              <a:t>lehetőség, </a:t>
            </a:r>
            <a:r>
              <a:rPr lang="hu-HU" sz="2200" dirty="0" smtClean="0">
                <a:latin typeface="Arial Narrow" pitchFamily="34" charset="0"/>
              </a:rPr>
              <a:t>szívesen megyek még ilyen </a:t>
            </a:r>
            <a:r>
              <a:rPr lang="hu-HU" sz="2200" dirty="0" smtClean="0">
                <a:latin typeface="Arial Narrow" pitchFamily="34" charset="0"/>
              </a:rPr>
              <a:t>rendezvényekre.</a:t>
            </a:r>
            <a:endParaRPr lang="hu-HU" sz="2200" dirty="0" smtClean="0">
              <a:latin typeface="Arial Narrow" pitchFamily="34" charset="0"/>
            </a:endParaRPr>
          </a:p>
          <a:p>
            <a:endParaRPr lang="hu-HU" dirty="0"/>
          </a:p>
        </p:txBody>
      </p:sp>
      <p:pic>
        <p:nvPicPr>
          <p:cNvPr id="4" name="Kép 3" descr="1901779_221814188019625_184221974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1268760"/>
            <a:ext cx="2862064" cy="2862064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5300" y="-243408"/>
            <a:ext cx="7239000" cy="1143000"/>
          </a:xfrm>
        </p:spPr>
        <p:txBody>
          <a:bodyPr>
            <a:normAutofit/>
          </a:bodyPr>
          <a:lstStyle/>
          <a:p>
            <a:r>
              <a:rPr lang="hu-HU" sz="2800" b="1" dirty="0" err="1" smtClean="0"/>
              <a:t>Verrasztó</a:t>
            </a:r>
            <a:r>
              <a:rPr lang="hu-HU" sz="2800" b="1" dirty="0" smtClean="0"/>
              <a:t> Veronika </a:t>
            </a:r>
            <a:r>
              <a:rPr lang="hu-HU" sz="2800" b="1" dirty="0" smtClean="0"/>
              <a:t>a </a:t>
            </a:r>
            <a:r>
              <a:rPr lang="hu-HU" sz="2800" b="1" dirty="0" smtClean="0"/>
              <a:t>rendezvényről:</a:t>
            </a:r>
            <a:endParaRPr lang="hu-HU" sz="2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365104"/>
            <a:ext cx="8229600" cy="218884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Imádtam a gyerekekkel foglalkozni! Én amolyan mindenes szerepet töltöttem be. Mindig más volt a </a:t>
            </a:r>
            <a:r>
              <a:rPr lang="hu-HU" sz="2000" dirty="0" smtClean="0">
                <a:latin typeface="Arial Narrow" pitchFamily="34" charset="0"/>
              </a:rPr>
              <a:t>feladatunk, </a:t>
            </a:r>
            <a:r>
              <a:rPr lang="hu-HU" sz="2000" dirty="0" smtClean="0">
                <a:latin typeface="Arial Narrow" pitchFamily="34" charset="0"/>
              </a:rPr>
              <a:t>így </a:t>
            </a:r>
            <a:r>
              <a:rPr lang="hu-HU" sz="2000" dirty="0" smtClean="0">
                <a:latin typeface="Arial Narrow" pitchFamily="34" charset="0"/>
              </a:rPr>
              <a:t>soha, </a:t>
            </a:r>
            <a:r>
              <a:rPr lang="hu-HU" sz="2000" dirty="0" smtClean="0">
                <a:latin typeface="Arial Narrow" pitchFamily="34" charset="0"/>
              </a:rPr>
              <a:t>még eszünkbe se jutott volna megunni. Szendvicseket készítettünk, a gyerekeket és szüleiket köszöntöttük a bejáratnál apróságokkal és segítettünk a kicsiknek felejthetetlenné tenni ezt a napot. Csodálhattuk a szebbnél szebb jelmezeket a </a:t>
            </a:r>
            <a:r>
              <a:rPr lang="hu-HU" sz="2000" dirty="0" smtClean="0">
                <a:latin typeface="Arial Narrow" pitchFamily="34" charset="0"/>
              </a:rPr>
              <a:t>jelmezversenyen, </a:t>
            </a:r>
            <a:r>
              <a:rPr lang="hu-HU" sz="2000" dirty="0" smtClean="0">
                <a:latin typeface="Arial Narrow" pitchFamily="34" charset="0"/>
              </a:rPr>
              <a:t>amit </a:t>
            </a:r>
            <a:r>
              <a:rPr lang="hu-HU" sz="2000" dirty="0" smtClean="0">
                <a:latin typeface="Arial Narrow" pitchFamily="34" charset="0"/>
              </a:rPr>
              <a:t>egy </a:t>
            </a:r>
            <a:r>
              <a:rPr lang="hu-HU" sz="2000" dirty="0" smtClean="0">
                <a:latin typeface="Arial Narrow" pitchFamily="34" charset="0"/>
              </a:rPr>
              <a:t>nagyon aranyos törött </a:t>
            </a:r>
            <a:r>
              <a:rPr lang="hu-HU" sz="2000" dirty="0" smtClean="0">
                <a:latin typeface="Arial Narrow" pitchFamily="34" charset="0"/>
              </a:rPr>
              <a:t>kistojásnak öltözött kisgyerek </a:t>
            </a:r>
            <a:r>
              <a:rPr lang="hu-HU" sz="2000" dirty="0" smtClean="0">
                <a:latin typeface="Arial Narrow" pitchFamily="34" charset="0"/>
              </a:rPr>
              <a:t>nyert meg. De a legjobban azt </a:t>
            </a:r>
            <a:r>
              <a:rPr lang="hu-HU" sz="2000" dirty="0" smtClean="0">
                <a:latin typeface="Arial Narrow" pitchFamily="34" charset="0"/>
              </a:rPr>
              <a:t>élveztem, amikor </a:t>
            </a:r>
            <a:r>
              <a:rPr lang="hu-HU" sz="2000" dirty="0" smtClean="0">
                <a:latin typeface="Arial Narrow" pitchFamily="34" charset="0"/>
              </a:rPr>
              <a:t>odamentem egy kicsi babához és </a:t>
            </a:r>
            <a:r>
              <a:rPr lang="hu-HU" sz="2000" dirty="0" smtClean="0">
                <a:latin typeface="Arial Narrow" pitchFamily="34" charset="0"/>
              </a:rPr>
              <a:t>rámosolyogtam</a:t>
            </a:r>
            <a:r>
              <a:rPr lang="hu-HU" sz="2000" dirty="0">
                <a:latin typeface="Arial Narrow" pitchFamily="34" charset="0"/>
              </a:rPr>
              <a:t> </a:t>
            </a:r>
            <a:r>
              <a:rPr lang="hu-HU" sz="2000" dirty="0" smtClean="0">
                <a:latin typeface="Arial Narrow" pitchFamily="34" charset="0"/>
              </a:rPr>
              <a:t>és ő visszamosolygott rám.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veramer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0690" y="1156184"/>
            <a:ext cx="1968219" cy="2952328"/>
          </a:xfrm>
          <a:prstGeom prst="rect">
            <a:avLst/>
          </a:prstGeom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A PANKE rendezvény plakátja: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3074" name="Picture 2" descr="C:\Users\Cus\Desktop\Húsvéti játszóhá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784"/>
            <a:ext cx="3384376" cy="487748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78733"/>
            <a:ext cx="7632848" cy="829987"/>
          </a:xfrm>
        </p:spPr>
        <p:txBody>
          <a:bodyPr>
            <a:normAutofit/>
          </a:bodyPr>
          <a:lstStyle/>
          <a:p>
            <a:r>
              <a:rPr lang="hu-HU" sz="3200" b="1" dirty="0" smtClean="0"/>
              <a:t>Varga Alexandra </a:t>
            </a:r>
            <a:r>
              <a:rPr lang="hu-HU" sz="3200" b="1" dirty="0" smtClean="0"/>
              <a:t>a </a:t>
            </a:r>
            <a:r>
              <a:rPr lang="hu-HU" sz="3200" b="1" dirty="0" smtClean="0"/>
              <a:t>rendezvényről: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156" y="4747669"/>
            <a:ext cx="8229600" cy="139675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3 órakor érkeztem meg a rendezvényre. Egy kicsit izgultam, mert nem tudtam mire számítsak, de nagyon élveztem. A gyerekek nagyon aranyosak voltak, aktívan </a:t>
            </a:r>
            <a:r>
              <a:rPr lang="hu-HU" sz="2000" dirty="0" smtClean="0">
                <a:latin typeface="Arial Narrow" pitchFamily="34" charset="0"/>
              </a:rPr>
              <a:t>játszot</a:t>
            </a:r>
            <a:r>
              <a:rPr lang="hu-HU" sz="2000" dirty="0" smtClean="0">
                <a:latin typeface="Arial Narrow" pitchFamily="34" charset="0"/>
              </a:rPr>
              <a:t>tak </a:t>
            </a:r>
            <a:r>
              <a:rPr lang="hu-HU" sz="2000" dirty="0" smtClean="0">
                <a:latin typeface="Arial Narrow" pitchFamily="34" charset="0"/>
              </a:rPr>
              <a:t>és nem féltek segítséget kérni, beszélgetni. A két </a:t>
            </a:r>
            <a:r>
              <a:rPr lang="hu-HU" sz="2000" dirty="0" smtClean="0">
                <a:latin typeface="Arial Narrow" pitchFamily="34" charset="0"/>
              </a:rPr>
              <a:t>óra, </a:t>
            </a:r>
            <a:r>
              <a:rPr lang="hu-HU" sz="2000" dirty="0" smtClean="0">
                <a:latin typeface="Arial Narrow" pitchFamily="34" charset="0"/>
              </a:rPr>
              <a:t>amit ott töltöttem szórakoztatóan telt, legközelebb is szívesen segítenék.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szand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1268760"/>
            <a:ext cx="2952328" cy="3118869"/>
          </a:xfrm>
          <a:prstGeom prst="rect">
            <a:avLst/>
          </a:prstGeom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320040"/>
            <a:ext cx="8064896" cy="80470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Hargitai Brigitta </a:t>
            </a:r>
            <a:r>
              <a:rPr lang="hu-HU" dirty="0" smtClean="0"/>
              <a:t>a </a:t>
            </a:r>
            <a:r>
              <a:rPr lang="hu-HU" dirty="0" smtClean="0"/>
              <a:t>rendezvényről: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5" y="5013176"/>
            <a:ext cx="7239000" cy="1603560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Amikor odaértem, egy </a:t>
            </a:r>
            <a:r>
              <a:rPr lang="hu-HU" sz="2000" dirty="0" smtClean="0">
                <a:latin typeface="Arial Narrow" pitchFamily="34" charset="0"/>
              </a:rPr>
              <a:t>kedves, </a:t>
            </a:r>
            <a:r>
              <a:rPr lang="hu-HU" sz="2000" dirty="0" smtClean="0">
                <a:latin typeface="Arial Narrow" pitchFamily="34" charset="0"/>
              </a:rPr>
              <a:t>fiatal hölgy fogadott, aki megmutatta hol tudok segíteni. Leültem a kézműves asztalhoz, ahol húsvéti díszeket és tojást festettünk. Ezalatt a többiek is megérkeztek és együtt játszottunk a gyerekekkel. Később szendvicseket csináltunk. A rendezvény végén összepakoltunk, mindenki </a:t>
            </a:r>
            <a:r>
              <a:rPr lang="hu-HU" sz="2000" dirty="0" smtClean="0">
                <a:latin typeface="Arial Narrow" pitchFamily="34" charset="0"/>
              </a:rPr>
              <a:t>kapott emlékül </a:t>
            </a:r>
            <a:r>
              <a:rPr lang="hu-HU" sz="2000" dirty="0" smtClean="0">
                <a:latin typeface="Arial Narrow" pitchFamily="34" charset="0"/>
              </a:rPr>
              <a:t>egy lufi nyuszit és hazamehettünk.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5" name="Kép 4" descr="brigitt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4000" y="1132632"/>
            <a:ext cx="2262071" cy="3672408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Szalai </a:t>
            </a:r>
            <a:r>
              <a:rPr lang="hu-HU" dirty="0" err="1" smtClean="0"/>
              <a:t>mónika</a:t>
            </a:r>
            <a:r>
              <a:rPr lang="hu-HU" dirty="0" smtClean="0"/>
              <a:t> </a:t>
            </a:r>
            <a:r>
              <a:rPr lang="hu-HU" dirty="0" smtClean="0"/>
              <a:t>élménye a </a:t>
            </a:r>
            <a:r>
              <a:rPr lang="hu-HU" dirty="0" smtClean="0"/>
              <a:t>rendezvényről: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797152"/>
            <a:ext cx="7239000" cy="1891592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Egyik legjobb élményem volt ez a húsvéti játszóház. Nagyon élveztem, mert nagyon szeretek gyerekekkel lenni. A rendezvényre beérkező gyerekeket csoki nyuszikkal és csoki tojásokkal fogadtuk. Festettünk a kicsikkel tojásokat. Jó érzés volt </a:t>
            </a:r>
            <a:r>
              <a:rPr lang="hu-HU" sz="2000" dirty="0" smtClean="0">
                <a:latin typeface="Arial Narrow" pitchFamily="34" charset="0"/>
              </a:rPr>
              <a:t>látni, </a:t>
            </a:r>
            <a:r>
              <a:rPr lang="hu-HU" sz="2000" dirty="0" smtClean="0">
                <a:latin typeface="Arial Narrow" pitchFamily="34" charset="0"/>
              </a:rPr>
              <a:t>hogy a gyerekek mennyire </a:t>
            </a:r>
            <a:r>
              <a:rPr lang="hu-HU" sz="2000" dirty="0" smtClean="0">
                <a:latin typeface="Arial Narrow" pitchFamily="34" charset="0"/>
              </a:rPr>
              <a:t>élvezik ezt a délutánt. </a:t>
            </a:r>
            <a:r>
              <a:rPr lang="hu-HU" sz="2000" dirty="0" smtClean="0">
                <a:latin typeface="Arial Narrow" pitchFamily="34" charset="0"/>
              </a:rPr>
              <a:t>A szervezők nagyon kedvesek voltak, </a:t>
            </a:r>
            <a:r>
              <a:rPr lang="hu-HU" sz="2000" dirty="0" smtClean="0">
                <a:latin typeface="Arial Narrow" pitchFamily="34" charset="0"/>
              </a:rPr>
              <a:t>jó volt a </a:t>
            </a:r>
            <a:r>
              <a:rPr lang="hu-HU" sz="2000" dirty="0" smtClean="0">
                <a:latin typeface="Arial Narrow" pitchFamily="34" charset="0"/>
              </a:rPr>
              <a:t>segítségükre lenni. </a:t>
            </a:r>
            <a:r>
              <a:rPr lang="hu-HU" sz="2000" dirty="0" smtClean="0">
                <a:latin typeface="Arial Narrow" pitchFamily="34" charset="0"/>
              </a:rPr>
              <a:t>Szívesen mennék még ilyen rendezvényekre.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moncsi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013796"/>
            <a:ext cx="2291333" cy="3530423"/>
          </a:xfrm>
          <a:prstGeom prst="rect">
            <a:avLst/>
          </a:prstGeom>
        </p:spPr>
      </p:pic>
    </p:spTree>
  </p:cSld>
  <p:clrMapOvr>
    <a:masterClrMapping/>
  </p:clrMapOvr>
  <p:transition spd="med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Horváth </a:t>
            </a:r>
            <a:r>
              <a:rPr lang="hu-HU" dirty="0" err="1" smtClean="0"/>
              <a:t>loretta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smtClean="0"/>
              <a:t>rendezvényről: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4030304"/>
            <a:ext cx="7239000" cy="2827696"/>
          </a:xfrm>
        </p:spPr>
        <p:txBody>
          <a:bodyPr>
            <a:normAutofit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Mikor elindultam délután a Boszorkánykonyhára </a:t>
            </a:r>
            <a:r>
              <a:rPr lang="hu-HU" sz="2000" dirty="0" smtClean="0">
                <a:latin typeface="Arial Narrow" pitchFamily="34" charset="0"/>
              </a:rPr>
              <a:t>segíteni, nagyon </a:t>
            </a:r>
            <a:r>
              <a:rPr lang="hu-HU" sz="2000" dirty="0" smtClean="0">
                <a:latin typeface="Arial Narrow" pitchFamily="34" charset="0"/>
              </a:rPr>
              <a:t>fáradt és kedvetlen </a:t>
            </a:r>
            <a:r>
              <a:rPr lang="hu-HU" sz="2000" dirty="0" smtClean="0">
                <a:latin typeface="Arial Narrow" pitchFamily="34" charset="0"/>
              </a:rPr>
              <a:t>voltam, és kezdetben </a:t>
            </a:r>
            <a:r>
              <a:rPr lang="hu-HU" sz="2000" dirty="0" smtClean="0">
                <a:latin typeface="Arial Narrow" pitchFamily="34" charset="0"/>
              </a:rPr>
              <a:t>nem tudtam magammal mit kezdeni, nem tudtam mit segítsek. </a:t>
            </a:r>
            <a:r>
              <a:rPr lang="hu-HU" sz="2000" dirty="0" smtClean="0">
                <a:latin typeface="Arial Narrow" pitchFamily="34" charset="0"/>
              </a:rPr>
              <a:t>De hamarosan feltaláltam magam, és végül </a:t>
            </a:r>
            <a:r>
              <a:rPr lang="hu-HU" sz="2000" dirty="0" smtClean="0">
                <a:latin typeface="Arial Narrow" pitchFamily="34" charset="0"/>
              </a:rPr>
              <a:t>annyira belejöttem, hogy abba sem akartam hagyni. Nagyon jó volt </a:t>
            </a:r>
            <a:r>
              <a:rPr lang="hu-HU" sz="2000" dirty="0" smtClean="0">
                <a:latin typeface="Arial Narrow" pitchFamily="34" charset="0"/>
              </a:rPr>
              <a:t>a kisgyerekekkel tojást </a:t>
            </a:r>
            <a:r>
              <a:rPr lang="hu-HU" sz="2000" dirty="0" smtClean="0">
                <a:latin typeface="Arial Narrow" pitchFamily="34" charset="0"/>
              </a:rPr>
              <a:t>festegetni, kis nyuszis tojástartókat készíteni és eközben beszélgetni velük. Az egyik kislány különösen aranyos </a:t>
            </a:r>
            <a:r>
              <a:rPr lang="hu-HU" sz="2000" dirty="0" smtClean="0">
                <a:latin typeface="Arial Narrow" pitchFamily="34" charset="0"/>
              </a:rPr>
              <a:t>volt, </a:t>
            </a:r>
            <a:r>
              <a:rPr lang="hu-HU" sz="2000" dirty="0" smtClean="0">
                <a:latin typeface="Arial Narrow" pitchFamily="34" charset="0"/>
              </a:rPr>
              <a:t>vele nagyon jól </a:t>
            </a:r>
            <a:r>
              <a:rPr lang="hu-HU" sz="2000" dirty="0" smtClean="0">
                <a:latin typeface="Arial Narrow" pitchFamily="34" charset="0"/>
              </a:rPr>
              <a:t>el tudtam </a:t>
            </a:r>
            <a:r>
              <a:rPr lang="hu-HU" sz="2000" dirty="0" smtClean="0">
                <a:latin typeface="Arial Narrow" pitchFamily="34" charset="0"/>
              </a:rPr>
              <a:t>beszélgetni. Játék közben szendvicsekkel kínáltuk </a:t>
            </a:r>
            <a:r>
              <a:rPr lang="hu-HU" sz="2000" dirty="0" smtClean="0">
                <a:latin typeface="Arial Narrow" pitchFamily="34" charset="0"/>
              </a:rPr>
              <a:t>őket, </a:t>
            </a:r>
            <a:r>
              <a:rPr lang="hu-HU" sz="2000" dirty="0" smtClean="0">
                <a:latin typeface="Arial Narrow" pitchFamily="34" charset="0"/>
              </a:rPr>
              <a:t>amire piros arannyal mosolygó fejet </a:t>
            </a:r>
            <a:r>
              <a:rPr lang="hu-HU" sz="2000" dirty="0" smtClean="0">
                <a:latin typeface="Arial Narrow" pitchFamily="34" charset="0"/>
              </a:rPr>
              <a:t>formáztunk</a:t>
            </a:r>
            <a:r>
              <a:rPr lang="hu-HU" sz="2000" dirty="0" smtClean="0">
                <a:latin typeface="Arial Narrow" pitchFamily="34" charset="0"/>
              </a:rPr>
              <a:t>. </a:t>
            </a:r>
            <a:r>
              <a:rPr lang="hu-HU" sz="2000" dirty="0" smtClean="0">
                <a:latin typeface="Arial Narrow" pitchFamily="34" charset="0"/>
              </a:rPr>
              <a:t>Összességében nagyon jó délután volt. Nagyon szívesen mennék legközelebb is </a:t>
            </a:r>
            <a:r>
              <a:rPr lang="hu-HU" sz="20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lottik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1052736"/>
            <a:ext cx="1781448" cy="2736304"/>
          </a:xfrm>
          <a:prstGeom prst="rect">
            <a:avLst/>
          </a:prstGeom>
        </p:spPr>
      </p:pic>
    </p:spTree>
  </p:cSld>
  <p:clrMapOvr>
    <a:masterClrMapping/>
  </p:clrMapOvr>
  <p:transition spd="med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8720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Unger </a:t>
            </a:r>
            <a:r>
              <a:rPr lang="hu-HU" dirty="0" err="1" smtClean="0"/>
              <a:t>klaudia</a:t>
            </a:r>
            <a:r>
              <a:rPr lang="hu-HU" dirty="0" smtClean="0"/>
              <a:t> </a:t>
            </a:r>
            <a:r>
              <a:rPr lang="hu-HU" dirty="0" smtClean="0"/>
              <a:t>a </a:t>
            </a:r>
            <a:r>
              <a:rPr lang="hu-HU" dirty="0" smtClean="0"/>
              <a:t>rendezvényről: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293096"/>
            <a:ext cx="7239000" cy="203560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A szervezők nagyon kedvesek voltak, kedvünkre ehettünk, ihattunk. Még kávéval is megkínáltak minket. A gyerekek nagyon tündériek voltak, szívesen vettek részt minden programon. A hangulat szuper volt, mindenki szívesen jött oda hozzánk. Egy délutánra elképzelhettük, milyen lehet nagy családban élni. Ha lesz még ilyen rendezvény bármikor, szívesen részt veszek rajta! </a:t>
            </a:r>
            <a:r>
              <a:rPr lang="hu-HU" sz="2000" dirty="0" smtClean="0">
                <a:latin typeface="Arial Narrow" pitchFamily="34" charset="0"/>
                <a:sym typeface="Wingdings" pitchFamily="2" charset="2"/>
              </a:rPr>
              <a:t>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5" name="Kép 4" descr="énnnnnnn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1184652"/>
            <a:ext cx="1872208" cy="2895392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-22324"/>
            <a:ext cx="7239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Süle Laura </a:t>
            </a:r>
            <a:r>
              <a:rPr lang="hu-HU" dirty="0" smtClean="0"/>
              <a:t>a </a:t>
            </a:r>
            <a:r>
              <a:rPr lang="hu-HU" dirty="0" smtClean="0"/>
              <a:t>rendezvényről: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4606368"/>
            <a:ext cx="7239000" cy="225163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hu-HU" sz="2000" dirty="0" smtClean="0">
                <a:latin typeface="Arial Narrow" pitchFamily="34" charset="0"/>
              </a:rPr>
              <a:t>Nagyon jól éreztem magam ezen a rendezvényen. Először szendvicseket készítettünk, majd az érkező vendégeknek plüssnyulakat, csoki nyulakat és újságot osztottunk. Később megérkezett a lufi hajtogató bohóc is, akit persze a gyermekek imádtak. Ajándékba mi is kaptunk nyuszis lufit. Jelmezversenyt is szerveztek, amin mi is részt vehettünk </a:t>
            </a:r>
            <a:r>
              <a:rPr lang="hu-HU" sz="2000" dirty="0" smtClean="0">
                <a:latin typeface="Arial Narrow" pitchFamily="34" charset="0"/>
              </a:rPr>
              <a:t>zsűriként, így igazán fontosnak érezhettem magam. </a:t>
            </a:r>
            <a:r>
              <a:rPr lang="hu-HU" sz="2000" dirty="0" smtClean="0">
                <a:latin typeface="Arial Narrow" pitchFamily="34" charset="0"/>
              </a:rPr>
              <a:t>Mindegyikőnknek nagyon tetszett a rendezvény, és reméljük, hogy többször is mehetünk.</a:t>
            </a:r>
            <a:endParaRPr lang="hu-HU" sz="2000" dirty="0">
              <a:latin typeface="Arial Narrow" pitchFamily="34" charset="0"/>
            </a:endParaRPr>
          </a:p>
        </p:txBody>
      </p:sp>
      <p:pic>
        <p:nvPicPr>
          <p:cNvPr id="4" name="Kép 3" descr="laraaaaa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12745" y="1393150"/>
            <a:ext cx="4260566" cy="2880320"/>
          </a:xfrm>
          <a:prstGeom prst="rect">
            <a:avLst/>
          </a:prstGeom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csopiké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196752"/>
            <a:ext cx="6840760" cy="5130570"/>
          </a:xfr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dirty="0" smtClean="0"/>
              <a:t>A résztvevők nevei: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defTabSz="0">
              <a:spcBef>
                <a:spcPts val="0"/>
              </a:spcBef>
              <a:buNone/>
              <a:tabLst>
                <a:tab pos="4680000" algn="l"/>
              </a:tabLst>
            </a:pPr>
            <a:r>
              <a:rPr lang="hu-HU" dirty="0" smtClean="0"/>
              <a:t>Kálmán Petra	</a:t>
            </a:r>
            <a:r>
              <a:rPr lang="hu-HU" dirty="0" err="1" smtClean="0"/>
              <a:t>Patka</a:t>
            </a:r>
            <a:r>
              <a:rPr lang="hu-HU" dirty="0" smtClean="0"/>
              <a:t> Henrietta</a:t>
            </a:r>
          </a:p>
          <a:p>
            <a:pPr marL="0" indent="0">
              <a:spcBef>
                <a:spcPts val="0"/>
              </a:spcBef>
              <a:buNone/>
              <a:tabLst>
                <a:tab pos="4680000" algn="l"/>
              </a:tabLst>
            </a:pPr>
            <a:r>
              <a:rPr lang="hu-HU" dirty="0" err="1" smtClean="0"/>
              <a:t>Verrasztó</a:t>
            </a:r>
            <a:r>
              <a:rPr lang="hu-HU" dirty="0" smtClean="0"/>
              <a:t> Veronika	Horváth Loretta	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Szalai Mónika			  Unger Klaudia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Töreki Vanessza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Süle Laura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Szakács Fanni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Varga Alexandra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Hargitai Brigitta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Király Felícia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80"/>
                            </p:stCondLst>
                            <p:childTnLst>
                              <p:par>
                                <p:cTn id="1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80"/>
                            </p:stCondLst>
                            <p:childTnLst>
                              <p:par>
                                <p:cTn id="1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40"/>
                            </p:stCondLst>
                            <p:childTnLst>
                              <p:par>
                                <p:cTn id="2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800"/>
                            </p:stCondLst>
                            <p:childTnLst>
                              <p:par>
                                <p:cTn id="2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460"/>
                            </p:stCondLst>
                            <p:childTnLst>
                              <p:par>
                                <p:cTn id="3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80"/>
                            </p:stCondLst>
                            <p:childTnLst>
                              <p:par>
                                <p:cTn id="3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940"/>
                            </p:stCondLst>
                            <p:childTnLst>
                              <p:par>
                                <p:cTn id="40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40"/>
                            </p:stCondLst>
                            <p:childTnLst>
                              <p:par>
                                <p:cTn id="45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60"/>
                            </p:stCondLst>
                            <p:childTnLst>
                              <p:par>
                                <p:cTn id="56" presetID="1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0066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u-HU" sz="3600" b="1" dirty="0" smtClean="0"/>
              <a:t>Ezután a Boszorkánykonyhába mentünk. </a:t>
            </a:r>
          </a:p>
        </p:txBody>
      </p:sp>
      <p:pic>
        <p:nvPicPr>
          <p:cNvPr id="4" name="Kép 3" descr="boszikonyh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43808" y="2420888"/>
            <a:ext cx="3024336" cy="366064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4294967295"/>
          </p:nvPr>
        </p:nvSpPr>
        <p:spPr>
          <a:xfrm>
            <a:off x="169168" y="620688"/>
            <a:ext cx="8229600" cy="4525963"/>
          </a:xfrm>
        </p:spPr>
        <p:txBody>
          <a:bodyPr/>
          <a:lstStyle/>
          <a:p>
            <a:pPr algn="ctr">
              <a:spcBef>
                <a:spcPts val="0"/>
              </a:spcBef>
              <a:buNone/>
            </a:pPr>
            <a:r>
              <a:rPr lang="hu-HU" dirty="0" smtClean="0"/>
              <a:t>A </a:t>
            </a:r>
            <a:r>
              <a:rPr lang="hu-HU" dirty="0" smtClean="0"/>
              <a:t>szervezők, </a:t>
            </a:r>
            <a:r>
              <a:rPr lang="hu-HU" dirty="0" err="1" smtClean="0"/>
              <a:t>Krasztel</a:t>
            </a:r>
            <a:r>
              <a:rPr lang="hu-HU" dirty="0" smtClean="0"/>
              <a:t> </a:t>
            </a:r>
            <a:r>
              <a:rPr lang="hu-HU" dirty="0"/>
              <a:t>É</a:t>
            </a:r>
            <a:r>
              <a:rPr lang="hu-HU" dirty="0" smtClean="0"/>
              <a:t>va néni és férje, Laci bácsi, </a:t>
            </a:r>
          </a:p>
          <a:p>
            <a:pPr algn="ctr">
              <a:spcBef>
                <a:spcPts val="0"/>
              </a:spcBef>
              <a:buNone/>
            </a:pPr>
            <a:r>
              <a:rPr lang="hu-HU" dirty="0" smtClean="0"/>
              <a:t>valamint Rabi János </a:t>
            </a:r>
          </a:p>
          <a:p>
            <a:pPr algn="ctr">
              <a:spcBef>
                <a:spcPts val="0"/>
              </a:spcBef>
              <a:buNone/>
            </a:pPr>
            <a:r>
              <a:rPr lang="hu-HU" dirty="0" smtClean="0"/>
              <a:t>nagyon kedvesen fogadtak </a:t>
            </a:r>
            <a:r>
              <a:rPr lang="hu-HU" dirty="0" smtClean="0"/>
              <a:t>bennün</a:t>
            </a:r>
            <a:r>
              <a:rPr lang="hu-HU" dirty="0" smtClean="0"/>
              <a:t>ket.</a:t>
            </a:r>
          </a:p>
        </p:txBody>
      </p:sp>
      <p:pic>
        <p:nvPicPr>
          <p:cNvPr id="4" name="Kép 3" descr="szervező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0761" y="2132856"/>
            <a:ext cx="3294366" cy="4392488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79512" y="3789040"/>
            <a:ext cx="38884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dirty="0" smtClean="0"/>
              <a:t>Kép a szervezőkről --------</a:t>
            </a:r>
            <a:r>
              <a:rPr lang="hu-HU" sz="4400" dirty="0" smtClean="0">
                <a:sym typeface="Wingdings" pitchFamily="2" charset="2"/>
              </a:rPr>
              <a:t></a:t>
            </a:r>
            <a:endParaRPr lang="hu-HU" sz="44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Először szendvicseket készítettünk,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majd </a:t>
            </a:r>
            <a:r>
              <a:rPr lang="hu-HU" dirty="0" smtClean="0"/>
              <a:t>székeket és asztalokat pakoltunk.</a:t>
            </a:r>
          </a:p>
          <a:p>
            <a:pPr marL="0" indent="0">
              <a:spcBef>
                <a:spcPts val="0"/>
              </a:spcBef>
              <a:buNone/>
            </a:pPr>
            <a:endParaRPr lang="hu-HU" dirty="0"/>
          </a:p>
        </p:txBody>
      </p:sp>
      <p:pic>
        <p:nvPicPr>
          <p:cNvPr id="4" name="Kép 3" descr="finomság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752276"/>
            <a:ext cx="5088565" cy="3816424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27112" y="907440"/>
            <a:ext cx="7239000" cy="4846320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Az érkező  </a:t>
            </a:r>
            <a:r>
              <a:rPr lang="hu-HU" dirty="0" smtClean="0"/>
              <a:t>vendégeknek  </a:t>
            </a:r>
            <a:endParaRPr lang="hu-HU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hu-HU" dirty="0" smtClean="0"/>
              <a:t>naptárat </a:t>
            </a:r>
            <a:r>
              <a:rPr lang="hu-HU" dirty="0" smtClean="0"/>
              <a:t>és újságot osztottunk.</a:t>
            </a:r>
          </a:p>
          <a:p>
            <a:pPr marL="0" indent="0">
              <a:spcBef>
                <a:spcPts val="0"/>
              </a:spcBef>
              <a:buNone/>
            </a:pPr>
            <a:r>
              <a:rPr lang="hu-HU" dirty="0" smtClean="0"/>
              <a:t>A gyerekek plüss nyuszik közül választhattak.</a:t>
            </a:r>
            <a:endParaRPr lang="hu-HU" dirty="0"/>
          </a:p>
        </p:txBody>
      </p:sp>
      <p:pic>
        <p:nvPicPr>
          <p:cNvPr id="4" name="Kép 3" descr="h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6433" y="2492896"/>
            <a:ext cx="4800533" cy="36004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ényűző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Fényűző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ényűző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539</TotalTime>
  <Words>1388</Words>
  <Application>Microsoft Office PowerPoint</Application>
  <PresentationFormat>Diavetítés a képernyőre (4:3 oldalarány)</PresentationFormat>
  <Paragraphs>72</Paragraphs>
  <Slides>35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35</vt:i4>
      </vt:variant>
    </vt:vector>
  </HeadingPairs>
  <TitlesOfParts>
    <vt:vector size="42" baseType="lpstr">
      <vt:lpstr>Batang</vt:lpstr>
      <vt:lpstr>Arial</vt:lpstr>
      <vt:lpstr>Arial Narrow</vt:lpstr>
      <vt:lpstr>Trebuchet MS</vt:lpstr>
      <vt:lpstr>Wingdings</vt:lpstr>
      <vt:lpstr>Wingdings 2</vt:lpstr>
      <vt:lpstr>Fényűző</vt:lpstr>
      <vt:lpstr>  A 12. C  a PÁNKE Húsvéti Játszóházának rendezvényén 2014.04.12.</vt:lpstr>
      <vt:lpstr>PowerPoint bemutató</vt:lpstr>
      <vt:lpstr>A PANKE rendezvény plakátja:</vt:lpstr>
      <vt:lpstr>PowerPoint bemutató</vt:lpstr>
      <vt:lpstr>A résztvevők nevei: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Krasztel Éva néni, a PANKE elnöke „interjút” készít a versenyzőkkel. </vt:lpstr>
      <vt:lpstr>A győztesek</vt:lpstr>
      <vt:lpstr>PowerPoint bemutató</vt:lpstr>
      <vt:lpstr>Kálmán Petra  és Unger Klaudia  PÁNKÉ-s pólóban feszítve kávészünettel piheni ki a szendvicskészítés fáradalmait. </vt:lpstr>
      <vt:lpstr>Büszke csapatunk: Verrasztó Veronika, Süle Laura, Unger Klaudia, Kálmán Petra, Szalai Mónika, Töreki Vanessza.  Mentorunk: Krasztel Éva néni.</vt:lpstr>
      <vt:lpstr>A Nagy családosok és egyikük kislánya </vt:lpstr>
      <vt:lpstr>PowerPoint bemutató</vt:lpstr>
      <vt:lpstr>PowerPoint bemutató</vt:lpstr>
      <vt:lpstr>PowerPoint bemutató</vt:lpstr>
      <vt:lpstr>PowerPoint bemutató</vt:lpstr>
      <vt:lpstr>PowerPoint bemutató</vt:lpstr>
      <vt:lpstr>Patka Henrietta így nyilatkozott a rendezvényről: </vt:lpstr>
      <vt:lpstr>Kálmán Petra így nyilatkozott a rendezvényről:</vt:lpstr>
      <vt:lpstr>PowerPoint bemutató</vt:lpstr>
      <vt:lpstr>Szakács Fanni az eseményről:</vt:lpstr>
      <vt:lpstr>Király Felícia a rendezvényről:</vt:lpstr>
      <vt:lpstr>Töreki Vanessza a rendezvényről:</vt:lpstr>
      <vt:lpstr>Verrasztó Veronika a rendezvényről:</vt:lpstr>
      <vt:lpstr>Varga Alexandra a rendezvényről:</vt:lpstr>
      <vt:lpstr>Hargitai Brigitta a rendezvényről:</vt:lpstr>
      <vt:lpstr>Szalai mónika élménye a rendezvényről:</vt:lpstr>
      <vt:lpstr>Horváth loretta a rendezvényről:</vt:lpstr>
      <vt:lpstr>Unger klaudia a rendezvényről:</vt:lpstr>
      <vt:lpstr>Süle Laura a rendezvényről: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User</dc:creator>
  <cp:lastModifiedBy>Tanár</cp:lastModifiedBy>
  <cp:revision>63</cp:revision>
  <dcterms:created xsi:type="dcterms:W3CDTF">2014-04-14T15:51:03Z</dcterms:created>
  <dcterms:modified xsi:type="dcterms:W3CDTF">2017-06-26T08:12:59Z</dcterms:modified>
</cp:coreProperties>
</file>